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2.xml" ContentType="application/vnd.openxmlformats-officedocument.presentationml.tags+xml"/>
  <Override PartName="/ppt/notesSlides/notesSlide10.xml" ContentType="application/vnd.openxmlformats-officedocument.presentationml.notesSlide+xml"/>
  <Override PartName="/ppt/tags/tag3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tags/tag4.xml" ContentType="application/vnd.openxmlformats-officedocument.presentationml.tags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7"/>
  </p:notesMasterIdLst>
  <p:sldIdLst>
    <p:sldId id="338" r:id="rId2"/>
    <p:sldId id="339" r:id="rId3"/>
    <p:sldId id="340" r:id="rId4"/>
    <p:sldId id="341" r:id="rId5"/>
    <p:sldId id="348" r:id="rId6"/>
    <p:sldId id="432" r:id="rId7"/>
    <p:sldId id="342" r:id="rId8"/>
    <p:sldId id="262" r:id="rId9"/>
    <p:sldId id="266" r:id="rId10"/>
    <p:sldId id="258" r:id="rId11"/>
    <p:sldId id="260" r:id="rId12"/>
    <p:sldId id="433" r:id="rId13"/>
    <p:sldId id="290" r:id="rId14"/>
    <p:sldId id="287" r:id="rId15"/>
    <p:sldId id="321" r:id="rId16"/>
    <p:sldId id="305" r:id="rId17"/>
    <p:sldId id="296" r:id="rId18"/>
    <p:sldId id="434" r:id="rId19"/>
    <p:sldId id="264" r:id="rId20"/>
    <p:sldId id="275" r:id="rId21"/>
    <p:sldId id="281" r:id="rId22"/>
    <p:sldId id="276" r:id="rId23"/>
    <p:sldId id="294" r:id="rId24"/>
    <p:sldId id="466" r:id="rId25"/>
    <p:sldId id="431" r:id="rId2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6">
          <p15:clr>
            <a:srgbClr val="A4A3A4"/>
          </p15:clr>
        </p15:guide>
        <p15:guide id="2" pos="38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9AA2"/>
    <a:srgbClr val="3C7379"/>
    <a:srgbClr val="23907B"/>
    <a:srgbClr val="0F5E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>
        <p:scale>
          <a:sx n="50" d="100"/>
          <a:sy n="50" d="100"/>
        </p:scale>
        <p:origin x="1648" y="828"/>
      </p:cViewPr>
      <p:guideLst>
        <p:guide orient="horz" pos="2186"/>
        <p:guide pos="383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F28BF4-82FA-4FE5-B8C2-001C48995DFA}" type="datetimeFigureOut">
              <a:rPr lang="zh-CN" altLang="en-US" smtClean="0"/>
              <a:t>2022/6/14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6A1F81-FD99-48DE-A519-220DC077722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3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3104242-42E4-462F-B9A6-468AC33D61A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41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r" defTabSz="913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EF729BD-0B61-40F7-9C2B-A3EB91A33A23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3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894E991-43C1-4F23-B13D-1A87AE7A51B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11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3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3104242-42E4-462F-B9A6-468AC33D61A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12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3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B2A0F9D-3357-4A94-85C8-3B842B870DC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3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B2A0F9D-3357-4A94-85C8-3B842B870DC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14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3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B2A0F9D-3357-4A94-85C8-3B842B870DC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15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3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B2A0F9D-3357-4A94-85C8-3B842B870DC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16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3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B2A0F9D-3357-4A94-85C8-3B842B870DC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17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3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3104242-42E4-462F-B9A6-468AC33D61A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18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3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B2A0F9D-3357-4A94-85C8-3B842B870DC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19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3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3104242-42E4-462F-B9A6-468AC33D61A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3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B2A0F9D-3357-4A94-85C8-3B842B870DC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20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3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B2A0F9D-3357-4A94-85C8-3B842B870DC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21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3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B2A0F9D-3357-4A94-85C8-3B842B870DC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22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3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B2A0F9D-3357-4A94-85C8-3B842B870DC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23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3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B2A0F9D-3357-4A94-85C8-3B842B870DC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24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3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3104242-42E4-462F-B9A6-468AC33D61A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25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3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3104242-42E4-462F-B9A6-468AC33D61A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3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44135CD-E861-41A7-81F0-F3B524A2884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3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44135CD-E861-41A7-81F0-F3B524A2884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3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3104242-42E4-462F-B9A6-468AC33D61A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3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B2A0F9D-3357-4A94-85C8-3B842B870DC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3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B2A0F9D-3357-4A94-85C8-3B842B870DC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3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B2A0F9D-3357-4A94-85C8-3B842B870DC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医协会logo-横">
            <a:extLst>
              <a:ext uri="{FF2B5EF4-FFF2-40B4-BE49-F238E27FC236}">
                <a16:creationId xmlns:a16="http://schemas.microsoft.com/office/drawing/2014/main" id="{0989467E-337E-9710-E665-9C1CDADA5AA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2212340" cy="668511"/>
          </a:xfrm>
          <a:prstGeom prst="rect">
            <a:avLst/>
          </a:prstGeom>
        </p:spPr>
      </p:pic>
    </p:spTree>
  </p:cSld>
  <p:clrMapOvr>
    <a:masterClrMapping/>
  </p:clrMapOvr>
  <p:transition spd="slow" advTm="3000"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医协会logo-横">
            <a:extLst>
              <a:ext uri="{FF2B5EF4-FFF2-40B4-BE49-F238E27FC236}">
                <a16:creationId xmlns:a16="http://schemas.microsoft.com/office/drawing/2014/main" id="{1FDBB2C4-7303-7CF8-78C8-EB083DDD1A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2212340" cy="668511"/>
          </a:xfrm>
          <a:prstGeom prst="rect">
            <a:avLst/>
          </a:prstGeom>
        </p:spPr>
      </p:pic>
    </p:spTree>
  </p:cSld>
  <p:clrMapOvr>
    <a:masterClrMapping/>
  </p:clrMapOvr>
  <p:transition spd="slow" advTm="3000"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医协会logo-横">
            <a:extLst>
              <a:ext uri="{FF2B5EF4-FFF2-40B4-BE49-F238E27FC236}">
                <a16:creationId xmlns:a16="http://schemas.microsoft.com/office/drawing/2014/main" id="{4C105D5A-3B9E-A5EB-350D-A4401ADC66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2212340" cy="668511"/>
          </a:xfrm>
          <a:prstGeom prst="rect">
            <a:avLst/>
          </a:prstGeom>
        </p:spPr>
      </p:pic>
    </p:spTree>
  </p:cSld>
  <p:clrMapOvr>
    <a:masterClrMapping/>
  </p:clrMapOvr>
  <p:transition spd="slow" advTm="3000"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: 圆角 1"/>
          <p:cNvSpPr/>
          <p:nvPr userDrawn="1"/>
        </p:nvSpPr>
        <p:spPr>
          <a:xfrm>
            <a:off x="4934262" y="-134912"/>
            <a:ext cx="2323475" cy="524655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slow" advTm="3000"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3000"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医协会logo-横">
            <a:extLst>
              <a:ext uri="{FF2B5EF4-FFF2-40B4-BE49-F238E27FC236}">
                <a16:creationId xmlns:a16="http://schemas.microsoft.com/office/drawing/2014/main" id="{A5BC7B03-F278-1537-54D2-565BB2884AC7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0" y="0"/>
            <a:ext cx="2212340" cy="66851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ransition spd="slow" advTm="3000">
    <p:wheel spokes="1"/>
  </p:transition>
  <p:txStyles>
    <p:titleStyle>
      <a:lvl1pPr algn="l" defTabSz="912495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2495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165" indent="-228600" algn="l" defTabSz="9124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365" indent="-228600" algn="l" defTabSz="9124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295" indent="-228600" algn="l" defTabSz="9124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5" kern="1200">
          <a:solidFill>
            <a:schemeClr val="tx1"/>
          </a:solidFill>
          <a:latin typeface="+mn-lt"/>
          <a:ea typeface="+mn-ea"/>
          <a:cs typeface="+mn-cs"/>
        </a:defRPr>
      </a:lvl4pPr>
      <a:lvl5pPr marL="2055495" indent="-228600" algn="l" defTabSz="9124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5" kern="1200">
          <a:solidFill>
            <a:schemeClr val="tx1"/>
          </a:solidFill>
          <a:latin typeface="+mn-lt"/>
          <a:ea typeface="+mn-ea"/>
          <a:cs typeface="+mn-cs"/>
        </a:defRPr>
      </a:lvl5pPr>
      <a:lvl6pPr marL="2512060" indent="-228600" algn="l" defTabSz="9124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5" kern="1200">
          <a:solidFill>
            <a:schemeClr val="tx1"/>
          </a:solidFill>
          <a:latin typeface="+mn-lt"/>
          <a:ea typeface="+mn-ea"/>
          <a:cs typeface="+mn-cs"/>
        </a:defRPr>
      </a:lvl6pPr>
      <a:lvl7pPr marL="2969260" indent="-228600" algn="l" defTabSz="9124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5" kern="1200">
          <a:solidFill>
            <a:schemeClr val="tx1"/>
          </a:solidFill>
          <a:latin typeface="+mn-lt"/>
          <a:ea typeface="+mn-ea"/>
          <a:cs typeface="+mn-cs"/>
        </a:defRPr>
      </a:lvl7pPr>
      <a:lvl8pPr marL="3425825" indent="-228600" algn="l" defTabSz="9124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5" kern="1200">
          <a:solidFill>
            <a:schemeClr val="tx1"/>
          </a:solidFill>
          <a:latin typeface="+mn-lt"/>
          <a:ea typeface="+mn-ea"/>
          <a:cs typeface="+mn-cs"/>
        </a:defRPr>
      </a:lvl8pPr>
      <a:lvl9pPr marL="3881755" indent="-228600" algn="l" defTabSz="9124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2495" rtl="0" eaLnBrk="1" latinLnBrk="0" hangingPunct="1">
        <a:defRPr sz="1865" kern="1200">
          <a:solidFill>
            <a:schemeClr val="tx1"/>
          </a:solidFill>
          <a:latin typeface="+mn-lt"/>
          <a:ea typeface="+mn-ea"/>
          <a:cs typeface="+mn-cs"/>
        </a:defRPr>
      </a:lvl1pPr>
      <a:lvl2pPr marL="456565" algn="l" defTabSz="912495" rtl="0" eaLnBrk="1" latinLnBrk="0" hangingPunct="1">
        <a:defRPr sz="1865" kern="1200">
          <a:solidFill>
            <a:schemeClr val="tx1"/>
          </a:solidFill>
          <a:latin typeface="+mn-lt"/>
          <a:ea typeface="+mn-ea"/>
          <a:cs typeface="+mn-cs"/>
        </a:defRPr>
      </a:lvl2pPr>
      <a:lvl3pPr marL="913765" algn="l" defTabSz="912495" rtl="0" eaLnBrk="1" latinLnBrk="0" hangingPunct="1">
        <a:defRPr sz="1865" kern="1200">
          <a:solidFill>
            <a:schemeClr val="tx1"/>
          </a:solidFill>
          <a:latin typeface="+mn-lt"/>
          <a:ea typeface="+mn-ea"/>
          <a:cs typeface="+mn-cs"/>
        </a:defRPr>
      </a:lvl3pPr>
      <a:lvl4pPr marL="1369695" algn="l" defTabSz="912495" rtl="0" eaLnBrk="1" latinLnBrk="0" hangingPunct="1">
        <a:defRPr sz="1865" kern="1200">
          <a:solidFill>
            <a:schemeClr val="tx1"/>
          </a:solidFill>
          <a:latin typeface="+mn-lt"/>
          <a:ea typeface="+mn-ea"/>
          <a:cs typeface="+mn-cs"/>
        </a:defRPr>
      </a:lvl4pPr>
      <a:lvl5pPr marL="1826895" algn="l" defTabSz="912495" rtl="0" eaLnBrk="1" latinLnBrk="0" hangingPunct="1">
        <a:defRPr sz="1865" kern="1200">
          <a:solidFill>
            <a:schemeClr val="tx1"/>
          </a:solidFill>
          <a:latin typeface="+mn-lt"/>
          <a:ea typeface="+mn-ea"/>
          <a:cs typeface="+mn-cs"/>
        </a:defRPr>
      </a:lvl5pPr>
      <a:lvl6pPr marL="2283460" algn="l" defTabSz="912495" rtl="0" eaLnBrk="1" latinLnBrk="0" hangingPunct="1">
        <a:defRPr sz="1865" kern="1200">
          <a:solidFill>
            <a:schemeClr val="tx1"/>
          </a:solidFill>
          <a:latin typeface="+mn-lt"/>
          <a:ea typeface="+mn-ea"/>
          <a:cs typeface="+mn-cs"/>
        </a:defRPr>
      </a:lvl6pPr>
      <a:lvl7pPr marL="2740660" algn="l" defTabSz="912495" rtl="0" eaLnBrk="1" latinLnBrk="0" hangingPunct="1">
        <a:defRPr sz="1865" kern="1200">
          <a:solidFill>
            <a:schemeClr val="tx1"/>
          </a:solidFill>
          <a:latin typeface="+mn-lt"/>
          <a:ea typeface="+mn-ea"/>
          <a:cs typeface="+mn-cs"/>
        </a:defRPr>
      </a:lvl7pPr>
      <a:lvl8pPr marL="3197225" algn="l" defTabSz="912495" rtl="0" eaLnBrk="1" latinLnBrk="0" hangingPunct="1">
        <a:defRPr sz="1865" kern="1200">
          <a:solidFill>
            <a:schemeClr val="tx1"/>
          </a:solidFill>
          <a:latin typeface="+mn-lt"/>
          <a:ea typeface="+mn-ea"/>
          <a:cs typeface="+mn-cs"/>
        </a:defRPr>
      </a:lvl8pPr>
      <a:lvl9pPr marL="3654425" algn="l" defTabSz="912495" rtl="0" eaLnBrk="1" latinLnBrk="0" hangingPunct="1">
        <a:defRPr sz="186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506559" y="3565595"/>
            <a:ext cx="6432715" cy="807720"/>
          </a:xfrm>
          <a:prstGeom prst="rect">
            <a:avLst/>
          </a:prstGeom>
          <a:noFill/>
        </p:spPr>
        <p:txBody>
          <a:bodyPr wrap="square" lIns="91359" tIns="45719" rIns="91359" bIns="45719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l" defTabSz="1217295">
              <a:lnSpc>
                <a:spcPts val="5600"/>
              </a:lnSpc>
              <a:spcBef>
                <a:spcPct val="20000"/>
              </a:spcBef>
            </a:pPr>
            <a:r>
              <a:rPr lang="zh-CN" altLang="en-US" sz="4000" b="1" dirty="0">
                <a:solidFill>
                  <a:prstClr val="black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案例名称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644901" y="5258726"/>
            <a:ext cx="416937" cy="416935"/>
            <a:chOff x="891974" y="4415843"/>
            <a:chExt cx="450443" cy="450443"/>
          </a:xfrm>
        </p:grpSpPr>
        <p:sp>
          <p:nvSpPr>
            <p:cNvPr id="10" name="椭圆 9"/>
            <p:cNvSpPr/>
            <p:nvPr/>
          </p:nvSpPr>
          <p:spPr>
            <a:xfrm>
              <a:off x="891974" y="4415843"/>
              <a:ext cx="450443" cy="450443"/>
            </a:xfrm>
            <a:prstGeom prst="ellips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121920" tIns="60960" rIns="121920" bIns="6096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1219200"/>
              <a:endParaRPr lang="zh-CN" altLang="en-US" sz="2400">
                <a:solidFill>
                  <a:prstClr val="white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endParaRPr>
            </a:p>
          </p:txBody>
        </p:sp>
        <p:sp>
          <p:nvSpPr>
            <p:cNvPr id="11" name="椭圆 39"/>
            <p:cNvSpPr/>
            <p:nvPr/>
          </p:nvSpPr>
          <p:spPr>
            <a:xfrm>
              <a:off x="993275" y="4502064"/>
              <a:ext cx="247839" cy="278000"/>
            </a:xfrm>
            <a:custGeom>
              <a:avLst/>
              <a:gdLst>
                <a:gd name="connsiteX0" fmla="*/ 199932 w 300038"/>
                <a:gd name="connsiteY0" fmla="*/ 273051 h 336551"/>
                <a:gd name="connsiteX1" fmla="*/ 192088 w 300038"/>
                <a:gd name="connsiteY1" fmla="*/ 280989 h 336551"/>
                <a:gd name="connsiteX2" fmla="*/ 192088 w 300038"/>
                <a:gd name="connsiteY2" fmla="*/ 306124 h 336551"/>
                <a:gd name="connsiteX3" fmla="*/ 199932 w 300038"/>
                <a:gd name="connsiteY3" fmla="*/ 312739 h 336551"/>
                <a:gd name="connsiteX4" fmla="*/ 250919 w 300038"/>
                <a:gd name="connsiteY4" fmla="*/ 312739 h 336551"/>
                <a:gd name="connsiteX5" fmla="*/ 258763 w 300038"/>
                <a:gd name="connsiteY5" fmla="*/ 306124 h 336551"/>
                <a:gd name="connsiteX6" fmla="*/ 258763 w 300038"/>
                <a:gd name="connsiteY6" fmla="*/ 280989 h 336551"/>
                <a:gd name="connsiteX7" fmla="*/ 250919 w 300038"/>
                <a:gd name="connsiteY7" fmla="*/ 273051 h 336551"/>
                <a:gd name="connsiteX8" fmla="*/ 199932 w 300038"/>
                <a:gd name="connsiteY8" fmla="*/ 273051 h 336551"/>
                <a:gd name="connsiteX9" fmla="*/ 101328 w 300038"/>
                <a:gd name="connsiteY9" fmla="*/ 196851 h 336551"/>
                <a:gd name="connsiteX10" fmla="*/ 107908 w 300038"/>
                <a:gd name="connsiteY10" fmla="*/ 196851 h 336551"/>
                <a:gd name="connsiteX11" fmla="*/ 111856 w 300038"/>
                <a:gd name="connsiteY11" fmla="*/ 202123 h 336551"/>
                <a:gd name="connsiteX12" fmla="*/ 128964 w 300038"/>
                <a:gd name="connsiteY12" fmla="*/ 248250 h 336551"/>
                <a:gd name="connsiteX13" fmla="*/ 131595 w 300038"/>
                <a:gd name="connsiteY13" fmla="*/ 239025 h 336551"/>
                <a:gd name="connsiteX14" fmla="*/ 126332 w 300038"/>
                <a:gd name="connsiteY14" fmla="*/ 225845 h 336551"/>
                <a:gd name="connsiteX15" fmla="*/ 127648 w 300038"/>
                <a:gd name="connsiteY15" fmla="*/ 217938 h 336551"/>
                <a:gd name="connsiteX16" fmla="*/ 132911 w 300038"/>
                <a:gd name="connsiteY16" fmla="*/ 215302 h 336551"/>
                <a:gd name="connsiteX17" fmla="*/ 167126 w 300038"/>
                <a:gd name="connsiteY17" fmla="*/ 215302 h 336551"/>
                <a:gd name="connsiteX18" fmla="*/ 172390 w 300038"/>
                <a:gd name="connsiteY18" fmla="*/ 217938 h 336551"/>
                <a:gd name="connsiteX19" fmla="*/ 173706 w 300038"/>
                <a:gd name="connsiteY19" fmla="*/ 225845 h 336551"/>
                <a:gd name="connsiteX20" fmla="*/ 168442 w 300038"/>
                <a:gd name="connsiteY20" fmla="*/ 239025 h 336551"/>
                <a:gd name="connsiteX21" fmla="*/ 171074 w 300038"/>
                <a:gd name="connsiteY21" fmla="*/ 248250 h 336551"/>
                <a:gd name="connsiteX22" fmla="*/ 188182 w 300038"/>
                <a:gd name="connsiteY22" fmla="*/ 202123 h 336551"/>
                <a:gd name="connsiteX23" fmla="*/ 192130 w 300038"/>
                <a:gd name="connsiteY23" fmla="*/ 196851 h 336551"/>
                <a:gd name="connsiteX24" fmla="*/ 198710 w 300038"/>
                <a:gd name="connsiteY24" fmla="*/ 196851 h 336551"/>
                <a:gd name="connsiteX25" fmla="*/ 265823 w 300038"/>
                <a:gd name="connsiteY25" fmla="*/ 224527 h 336551"/>
                <a:gd name="connsiteX26" fmla="*/ 300038 w 300038"/>
                <a:gd name="connsiteY26" fmla="*/ 274609 h 336551"/>
                <a:gd name="connsiteX27" fmla="*/ 300038 w 300038"/>
                <a:gd name="connsiteY27" fmla="*/ 328643 h 336551"/>
                <a:gd name="connsiteX28" fmla="*/ 292142 w 300038"/>
                <a:gd name="connsiteY28" fmla="*/ 336551 h 336551"/>
                <a:gd name="connsiteX29" fmla="*/ 7896 w 300038"/>
                <a:gd name="connsiteY29" fmla="*/ 336551 h 336551"/>
                <a:gd name="connsiteX30" fmla="*/ 0 w 300038"/>
                <a:gd name="connsiteY30" fmla="*/ 328643 h 336551"/>
                <a:gd name="connsiteX31" fmla="*/ 0 w 300038"/>
                <a:gd name="connsiteY31" fmla="*/ 274609 h 336551"/>
                <a:gd name="connsiteX32" fmla="*/ 34215 w 300038"/>
                <a:gd name="connsiteY32" fmla="*/ 224527 h 336551"/>
                <a:gd name="connsiteX33" fmla="*/ 101328 w 300038"/>
                <a:gd name="connsiteY33" fmla="*/ 196851 h 336551"/>
                <a:gd name="connsiteX34" fmla="*/ 155328 w 300038"/>
                <a:gd name="connsiteY34" fmla="*/ 0 h 336551"/>
                <a:gd name="connsiteX35" fmla="*/ 201775 w 300038"/>
                <a:gd name="connsiteY35" fmla="*/ 15854 h 336551"/>
                <a:gd name="connsiteX36" fmla="*/ 223008 w 300038"/>
                <a:gd name="connsiteY36" fmla="*/ 79268 h 336551"/>
                <a:gd name="connsiteX37" fmla="*/ 224335 w 300038"/>
                <a:gd name="connsiteY37" fmla="*/ 93801 h 336551"/>
                <a:gd name="connsiteX38" fmla="*/ 229643 w 300038"/>
                <a:gd name="connsiteY38" fmla="*/ 100407 h 336551"/>
                <a:gd name="connsiteX39" fmla="*/ 232297 w 300038"/>
                <a:gd name="connsiteY39" fmla="*/ 125508 h 336551"/>
                <a:gd name="connsiteX40" fmla="*/ 208410 w 300038"/>
                <a:gd name="connsiteY40" fmla="*/ 151931 h 336551"/>
                <a:gd name="connsiteX41" fmla="*/ 185850 w 300038"/>
                <a:gd name="connsiteY41" fmla="*/ 183639 h 336551"/>
                <a:gd name="connsiteX42" fmla="*/ 172579 w 300038"/>
                <a:gd name="connsiteY42" fmla="*/ 192887 h 336551"/>
                <a:gd name="connsiteX43" fmla="*/ 150019 w 300038"/>
                <a:gd name="connsiteY43" fmla="*/ 196850 h 336551"/>
                <a:gd name="connsiteX44" fmla="*/ 127459 w 300038"/>
                <a:gd name="connsiteY44" fmla="*/ 192887 h 336551"/>
                <a:gd name="connsiteX45" fmla="*/ 114189 w 300038"/>
                <a:gd name="connsiteY45" fmla="*/ 183639 h 336551"/>
                <a:gd name="connsiteX46" fmla="*/ 91629 w 300038"/>
                <a:gd name="connsiteY46" fmla="*/ 151931 h 336551"/>
                <a:gd name="connsiteX47" fmla="*/ 67742 w 300038"/>
                <a:gd name="connsiteY47" fmla="*/ 125508 h 336551"/>
                <a:gd name="connsiteX48" fmla="*/ 70396 w 300038"/>
                <a:gd name="connsiteY48" fmla="*/ 100407 h 336551"/>
                <a:gd name="connsiteX49" fmla="*/ 75704 w 300038"/>
                <a:gd name="connsiteY49" fmla="*/ 93801 h 336551"/>
                <a:gd name="connsiteX50" fmla="*/ 77031 w 300038"/>
                <a:gd name="connsiteY50" fmla="*/ 85874 h 336551"/>
                <a:gd name="connsiteX51" fmla="*/ 74377 w 300038"/>
                <a:gd name="connsiteY51" fmla="*/ 50203 h 336551"/>
                <a:gd name="connsiteX52" fmla="*/ 103572 w 300038"/>
                <a:gd name="connsiteY52" fmla="*/ 27744 h 336551"/>
                <a:gd name="connsiteX53" fmla="*/ 119497 w 300038"/>
                <a:gd name="connsiteY53" fmla="*/ 10569 h 336551"/>
                <a:gd name="connsiteX54" fmla="*/ 155328 w 300038"/>
                <a:gd name="connsiteY54" fmla="*/ 0 h 3365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300038" h="336551">
                  <a:moveTo>
                    <a:pt x="199932" y="273051"/>
                  </a:moveTo>
                  <a:cubicBezTo>
                    <a:pt x="194703" y="273051"/>
                    <a:pt x="192088" y="277020"/>
                    <a:pt x="192088" y="280989"/>
                  </a:cubicBezTo>
                  <a:cubicBezTo>
                    <a:pt x="192088" y="306124"/>
                    <a:pt x="192088" y="306124"/>
                    <a:pt x="192088" y="306124"/>
                  </a:cubicBezTo>
                  <a:cubicBezTo>
                    <a:pt x="192088" y="310093"/>
                    <a:pt x="194703" y="312739"/>
                    <a:pt x="199932" y="312739"/>
                  </a:cubicBezTo>
                  <a:cubicBezTo>
                    <a:pt x="250919" y="312739"/>
                    <a:pt x="250919" y="312739"/>
                    <a:pt x="250919" y="312739"/>
                  </a:cubicBezTo>
                  <a:cubicBezTo>
                    <a:pt x="254841" y="312739"/>
                    <a:pt x="258763" y="310093"/>
                    <a:pt x="258763" y="306124"/>
                  </a:cubicBezTo>
                  <a:lnTo>
                    <a:pt x="258763" y="280989"/>
                  </a:lnTo>
                  <a:cubicBezTo>
                    <a:pt x="258763" y="277020"/>
                    <a:pt x="254841" y="273051"/>
                    <a:pt x="250919" y="273051"/>
                  </a:cubicBezTo>
                  <a:cubicBezTo>
                    <a:pt x="199932" y="273051"/>
                    <a:pt x="199932" y="273051"/>
                    <a:pt x="199932" y="273051"/>
                  </a:cubicBezTo>
                  <a:close/>
                  <a:moveTo>
                    <a:pt x="101328" y="196851"/>
                  </a:moveTo>
                  <a:cubicBezTo>
                    <a:pt x="103960" y="196851"/>
                    <a:pt x="105276" y="196851"/>
                    <a:pt x="107908" y="196851"/>
                  </a:cubicBezTo>
                  <a:cubicBezTo>
                    <a:pt x="109224" y="198169"/>
                    <a:pt x="110540" y="199487"/>
                    <a:pt x="111856" y="202123"/>
                  </a:cubicBezTo>
                  <a:cubicBezTo>
                    <a:pt x="128964" y="248250"/>
                    <a:pt x="128964" y="248250"/>
                    <a:pt x="128964" y="248250"/>
                  </a:cubicBezTo>
                  <a:cubicBezTo>
                    <a:pt x="131595" y="239025"/>
                    <a:pt x="131595" y="239025"/>
                    <a:pt x="131595" y="239025"/>
                  </a:cubicBezTo>
                  <a:cubicBezTo>
                    <a:pt x="126332" y="225845"/>
                    <a:pt x="126332" y="225845"/>
                    <a:pt x="126332" y="225845"/>
                  </a:cubicBezTo>
                  <a:cubicBezTo>
                    <a:pt x="125016" y="223209"/>
                    <a:pt x="126332" y="220574"/>
                    <a:pt x="127648" y="217938"/>
                  </a:cubicBezTo>
                  <a:cubicBezTo>
                    <a:pt x="128964" y="216620"/>
                    <a:pt x="131595" y="215302"/>
                    <a:pt x="132911" y="215302"/>
                  </a:cubicBezTo>
                  <a:cubicBezTo>
                    <a:pt x="167126" y="215302"/>
                    <a:pt x="167126" y="215302"/>
                    <a:pt x="167126" y="215302"/>
                  </a:cubicBezTo>
                  <a:cubicBezTo>
                    <a:pt x="168442" y="215302"/>
                    <a:pt x="171074" y="216620"/>
                    <a:pt x="172390" y="217938"/>
                  </a:cubicBezTo>
                  <a:cubicBezTo>
                    <a:pt x="173706" y="220574"/>
                    <a:pt x="175022" y="223209"/>
                    <a:pt x="173706" y="225845"/>
                  </a:cubicBezTo>
                  <a:cubicBezTo>
                    <a:pt x="168442" y="239025"/>
                    <a:pt x="168442" y="239025"/>
                    <a:pt x="168442" y="239025"/>
                  </a:cubicBezTo>
                  <a:cubicBezTo>
                    <a:pt x="171074" y="248250"/>
                    <a:pt x="171074" y="248250"/>
                    <a:pt x="171074" y="248250"/>
                  </a:cubicBezTo>
                  <a:cubicBezTo>
                    <a:pt x="188182" y="202123"/>
                    <a:pt x="188182" y="202123"/>
                    <a:pt x="188182" y="202123"/>
                  </a:cubicBezTo>
                  <a:cubicBezTo>
                    <a:pt x="189498" y="199487"/>
                    <a:pt x="190814" y="198169"/>
                    <a:pt x="192130" y="196851"/>
                  </a:cubicBezTo>
                  <a:cubicBezTo>
                    <a:pt x="194762" y="196851"/>
                    <a:pt x="196078" y="196851"/>
                    <a:pt x="198710" y="196851"/>
                  </a:cubicBezTo>
                  <a:cubicBezTo>
                    <a:pt x="265823" y="224527"/>
                    <a:pt x="265823" y="224527"/>
                    <a:pt x="265823" y="224527"/>
                  </a:cubicBezTo>
                  <a:cubicBezTo>
                    <a:pt x="286879" y="232435"/>
                    <a:pt x="300038" y="252204"/>
                    <a:pt x="300038" y="274609"/>
                  </a:cubicBezTo>
                  <a:cubicBezTo>
                    <a:pt x="300038" y="328643"/>
                    <a:pt x="300038" y="328643"/>
                    <a:pt x="300038" y="328643"/>
                  </a:cubicBezTo>
                  <a:cubicBezTo>
                    <a:pt x="300038" y="332597"/>
                    <a:pt x="296090" y="336551"/>
                    <a:pt x="292142" y="336551"/>
                  </a:cubicBezTo>
                  <a:cubicBezTo>
                    <a:pt x="7896" y="336551"/>
                    <a:pt x="7896" y="336551"/>
                    <a:pt x="7896" y="336551"/>
                  </a:cubicBezTo>
                  <a:cubicBezTo>
                    <a:pt x="3948" y="336551"/>
                    <a:pt x="0" y="332597"/>
                    <a:pt x="0" y="328643"/>
                  </a:cubicBezTo>
                  <a:cubicBezTo>
                    <a:pt x="0" y="274609"/>
                    <a:pt x="0" y="274609"/>
                    <a:pt x="0" y="274609"/>
                  </a:cubicBezTo>
                  <a:cubicBezTo>
                    <a:pt x="0" y="252204"/>
                    <a:pt x="13159" y="232435"/>
                    <a:pt x="34215" y="224527"/>
                  </a:cubicBezTo>
                  <a:cubicBezTo>
                    <a:pt x="101328" y="196851"/>
                    <a:pt x="101328" y="196851"/>
                    <a:pt x="101328" y="196851"/>
                  </a:cubicBezTo>
                  <a:close/>
                  <a:moveTo>
                    <a:pt x="155328" y="0"/>
                  </a:moveTo>
                  <a:cubicBezTo>
                    <a:pt x="171252" y="0"/>
                    <a:pt x="187177" y="5285"/>
                    <a:pt x="201775" y="15854"/>
                  </a:cubicBezTo>
                  <a:cubicBezTo>
                    <a:pt x="225662" y="34350"/>
                    <a:pt x="223008" y="72663"/>
                    <a:pt x="223008" y="79268"/>
                  </a:cubicBezTo>
                  <a:cubicBezTo>
                    <a:pt x="223008" y="84553"/>
                    <a:pt x="224335" y="89838"/>
                    <a:pt x="224335" y="93801"/>
                  </a:cubicBezTo>
                  <a:cubicBezTo>
                    <a:pt x="225662" y="95122"/>
                    <a:pt x="228316" y="96443"/>
                    <a:pt x="229643" y="100407"/>
                  </a:cubicBezTo>
                  <a:cubicBezTo>
                    <a:pt x="234951" y="107012"/>
                    <a:pt x="234951" y="114939"/>
                    <a:pt x="232297" y="125508"/>
                  </a:cubicBezTo>
                  <a:cubicBezTo>
                    <a:pt x="226989" y="146647"/>
                    <a:pt x="215045" y="150610"/>
                    <a:pt x="208410" y="151931"/>
                  </a:cubicBezTo>
                  <a:cubicBezTo>
                    <a:pt x="204429" y="159858"/>
                    <a:pt x="195139" y="175712"/>
                    <a:pt x="185850" y="183639"/>
                  </a:cubicBezTo>
                  <a:cubicBezTo>
                    <a:pt x="183196" y="187602"/>
                    <a:pt x="177888" y="190244"/>
                    <a:pt x="172579" y="192887"/>
                  </a:cubicBezTo>
                  <a:cubicBezTo>
                    <a:pt x="164617" y="195529"/>
                    <a:pt x="157982" y="196850"/>
                    <a:pt x="150019" y="196850"/>
                  </a:cubicBezTo>
                  <a:cubicBezTo>
                    <a:pt x="142057" y="196850"/>
                    <a:pt x="135422" y="195529"/>
                    <a:pt x="127459" y="192887"/>
                  </a:cubicBezTo>
                  <a:cubicBezTo>
                    <a:pt x="122151" y="190244"/>
                    <a:pt x="116843" y="187602"/>
                    <a:pt x="114189" y="183639"/>
                  </a:cubicBezTo>
                  <a:cubicBezTo>
                    <a:pt x="104900" y="175712"/>
                    <a:pt x="95610" y="159858"/>
                    <a:pt x="91629" y="151931"/>
                  </a:cubicBezTo>
                  <a:cubicBezTo>
                    <a:pt x="84994" y="150610"/>
                    <a:pt x="73050" y="146647"/>
                    <a:pt x="67742" y="125508"/>
                  </a:cubicBezTo>
                  <a:cubicBezTo>
                    <a:pt x="65088" y="114939"/>
                    <a:pt x="65088" y="107012"/>
                    <a:pt x="70396" y="100407"/>
                  </a:cubicBezTo>
                  <a:cubicBezTo>
                    <a:pt x="71723" y="96443"/>
                    <a:pt x="74377" y="95122"/>
                    <a:pt x="75704" y="93801"/>
                  </a:cubicBezTo>
                  <a:cubicBezTo>
                    <a:pt x="75704" y="91159"/>
                    <a:pt x="75704" y="88516"/>
                    <a:pt x="77031" y="85874"/>
                  </a:cubicBezTo>
                  <a:cubicBezTo>
                    <a:pt x="73050" y="80590"/>
                    <a:pt x="67742" y="68699"/>
                    <a:pt x="74377" y="50203"/>
                  </a:cubicBezTo>
                  <a:cubicBezTo>
                    <a:pt x="81013" y="30386"/>
                    <a:pt x="95610" y="27744"/>
                    <a:pt x="103572" y="27744"/>
                  </a:cubicBezTo>
                  <a:cubicBezTo>
                    <a:pt x="106227" y="22459"/>
                    <a:pt x="111535" y="17175"/>
                    <a:pt x="119497" y="10569"/>
                  </a:cubicBezTo>
                  <a:cubicBezTo>
                    <a:pt x="128786" y="3963"/>
                    <a:pt x="142057" y="0"/>
                    <a:pt x="15532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121920" tIns="60960" rIns="121920" bIns="6096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1219200"/>
              <a:endParaRPr lang="zh-CN" altLang="en-US" sz="2400">
                <a:solidFill>
                  <a:prstClr val="white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endParaRPr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1115655" y="5325953"/>
            <a:ext cx="1208405" cy="315595"/>
          </a:xfrm>
          <a:prstGeom prst="rect">
            <a:avLst/>
          </a:prstGeom>
          <a:noFill/>
        </p:spPr>
        <p:txBody>
          <a:bodyPr wrap="none" lIns="91359" tIns="45719" rIns="91359" bIns="45719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2495"/>
            <a:r>
              <a:rPr lang="zh-CN" altLang="en-US" sz="1465" dirty="0">
                <a:solidFill>
                  <a:prstClr val="black">
                    <a:lumMod val="50000"/>
                    <a:lumOff val="50000"/>
                  </a:prstClr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汇报人：</a:t>
            </a:r>
            <a:r>
              <a:rPr lang="en-US" altLang="zh-CN" sz="1465" dirty="0">
                <a:solidFill>
                  <a:prstClr val="black">
                    <a:lumMod val="50000"/>
                    <a:lumOff val="50000"/>
                  </a:prstClr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xxx</a:t>
            </a:r>
          </a:p>
        </p:txBody>
      </p:sp>
      <p:grpSp>
        <p:nvGrpSpPr>
          <p:cNvPr id="13" name="组合 12"/>
          <p:cNvGrpSpPr/>
          <p:nvPr/>
        </p:nvGrpSpPr>
        <p:grpSpPr>
          <a:xfrm>
            <a:off x="2781013" y="5258726"/>
            <a:ext cx="416937" cy="416935"/>
            <a:chOff x="891974" y="4415843"/>
            <a:chExt cx="450443" cy="450443"/>
          </a:xfrm>
        </p:grpSpPr>
        <p:sp>
          <p:nvSpPr>
            <p:cNvPr id="14" name="椭圆 13"/>
            <p:cNvSpPr/>
            <p:nvPr/>
          </p:nvSpPr>
          <p:spPr>
            <a:xfrm>
              <a:off x="891974" y="4415843"/>
              <a:ext cx="450443" cy="450443"/>
            </a:xfrm>
            <a:prstGeom prst="ellips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121920" tIns="60960" rIns="121920" bIns="6096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1219200"/>
              <a:endParaRPr lang="zh-CN" altLang="en-US" sz="2400">
                <a:solidFill>
                  <a:prstClr val="white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endParaRPr>
            </a:p>
          </p:txBody>
        </p:sp>
        <p:sp>
          <p:nvSpPr>
            <p:cNvPr id="15" name="椭圆 44"/>
            <p:cNvSpPr/>
            <p:nvPr/>
          </p:nvSpPr>
          <p:spPr>
            <a:xfrm>
              <a:off x="978196" y="4510710"/>
              <a:ext cx="278000" cy="260708"/>
            </a:xfrm>
            <a:custGeom>
              <a:avLst/>
              <a:gdLst>
                <a:gd name="connsiteX0" fmla="*/ 249749 w 331788"/>
                <a:gd name="connsiteY0" fmla="*/ 163513 h 311151"/>
                <a:gd name="connsiteX1" fmla="*/ 243291 w 331788"/>
                <a:gd name="connsiteY1" fmla="*/ 171424 h 311151"/>
                <a:gd name="connsiteX2" fmla="*/ 243291 w 331788"/>
                <a:gd name="connsiteY2" fmla="*/ 218888 h 311151"/>
                <a:gd name="connsiteX3" fmla="*/ 238125 w 331788"/>
                <a:gd name="connsiteY3" fmla="*/ 229435 h 311151"/>
                <a:gd name="connsiteX4" fmla="*/ 249749 w 331788"/>
                <a:gd name="connsiteY4" fmla="*/ 241301 h 311151"/>
                <a:gd name="connsiteX5" fmla="*/ 260081 w 331788"/>
                <a:gd name="connsiteY5" fmla="*/ 236027 h 311151"/>
                <a:gd name="connsiteX6" fmla="*/ 288495 w 331788"/>
                <a:gd name="connsiteY6" fmla="*/ 236027 h 311151"/>
                <a:gd name="connsiteX7" fmla="*/ 307868 w 331788"/>
                <a:gd name="connsiteY7" fmla="*/ 236027 h 311151"/>
                <a:gd name="connsiteX8" fmla="*/ 314325 w 331788"/>
                <a:gd name="connsiteY8" fmla="*/ 229435 h 311151"/>
                <a:gd name="connsiteX9" fmla="*/ 307868 w 331788"/>
                <a:gd name="connsiteY9" fmla="*/ 221525 h 311151"/>
                <a:gd name="connsiteX10" fmla="*/ 260081 w 331788"/>
                <a:gd name="connsiteY10" fmla="*/ 221525 h 311151"/>
                <a:gd name="connsiteX11" fmla="*/ 257498 w 331788"/>
                <a:gd name="connsiteY11" fmla="*/ 218888 h 311151"/>
                <a:gd name="connsiteX12" fmla="*/ 257498 w 331788"/>
                <a:gd name="connsiteY12" fmla="*/ 171424 h 311151"/>
                <a:gd name="connsiteX13" fmla="*/ 249749 w 331788"/>
                <a:gd name="connsiteY13" fmla="*/ 163513 h 311151"/>
                <a:gd name="connsiteX14" fmla="*/ 250178 w 331788"/>
                <a:gd name="connsiteY14" fmla="*/ 147638 h 311151"/>
                <a:gd name="connsiteX15" fmla="*/ 289040 w 331788"/>
                <a:gd name="connsiteY15" fmla="*/ 158020 h 311151"/>
                <a:gd name="connsiteX16" fmla="*/ 331788 w 331788"/>
                <a:gd name="connsiteY16" fmla="*/ 229395 h 311151"/>
                <a:gd name="connsiteX17" fmla="*/ 250178 w 331788"/>
                <a:gd name="connsiteY17" fmla="*/ 311151 h 311151"/>
                <a:gd name="connsiteX18" fmla="*/ 175044 w 331788"/>
                <a:gd name="connsiteY18" fmla="*/ 260540 h 311151"/>
                <a:gd name="connsiteX19" fmla="*/ 169863 w 331788"/>
                <a:gd name="connsiteY19" fmla="*/ 229395 h 311151"/>
                <a:gd name="connsiteX20" fmla="*/ 250178 w 331788"/>
                <a:gd name="connsiteY20" fmla="*/ 147638 h 311151"/>
                <a:gd name="connsiteX21" fmla="*/ 22336 w 331788"/>
                <a:gd name="connsiteY21" fmla="*/ 44450 h 311151"/>
                <a:gd name="connsiteX22" fmla="*/ 15875 w 331788"/>
                <a:gd name="connsiteY22" fmla="*/ 49630 h 311151"/>
                <a:gd name="connsiteX23" fmla="*/ 15875 w 331788"/>
                <a:gd name="connsiteY23" fmla="*/ 93663 h 311151"/>
                <a:gd name="connsiteX24" fmla="*/ 273050 w 331788"/>
                <a:gd name="connsiteY24" fmla="*/ 93663 h 311151"/>
                <a:gd name="connsiteX25" fmla="*/ 273050 w 331788"/>
                <a:gd name="connsiteY25" fmla="*/ 49630 h 311151"/>
                <a:gd name="connsiteX26" fmla="*/ 267881 w 331788"/>
                <a:gd name="connsiteY26" fmla="*/ 44450 h 311151"/>
                <a:gd name="connsiteX27" fmla="*/ 245911 w 331788"/>
                <a:gd name="connsiteY27" fmla="*/ 44450 h 311151"/>
                <a:gd name="connsiteX28" fmla="*/ 245911 w 331788"/>
                <a:gd name="connsiteY28" fmla="*/ 53515 h 311151"/>
                <a:gd name="connsiteX29" fmla="*/ 231695 w 331788"/>
                <a:gd name="connsiteY29" fmla="*/ 67761 h 311151"/>
                <a:gd name="connsiteX30" fmla="*/ 212310 w 331788"/>
                <a:gd name="connsiteY30" fmla="*/ 67761 h 311151"/>
                <a:gd name="connsiteX31" fmla="*/ 198094 w 331788"/>
                <a:gd name="connsiteY31" fmla="*/ 53515 h 311151"/>
                <a:gd name="connsiteX32" fmla="*/ 198094 w 331788"/>
                <a:gd name="connsiteY32" fmla="*/ 44450 h 311151"/>
                <a:gd name="connsiteX33" fmla="*/ 168370 w 331788"/>
                <a:gd name="connsiteY33" fmla="*/ 44450 h 311151"/>
                <a:gd name="connsiteX34" fmla="*/ 168370 w 331788"/>
                <a:gd name="connsiteY34" fmla="*/ 53515 h 311151"/>
                <a:gd name="connsiteX35" fmla="*/ 154155 w 331788"/>
                <a:gd name="connsiteY35" fmla="*/ 67761 h 311151"/>
                <a:gd name="connsiteX36" fmla="*/ 134770 w 331788"/>
                <a:gd name="connsiteY36" fmla="*/ 67761 h 311151"/>
                <a:gd name="connsiteX37" fmla="*/ 120554 w 331788"/>
                <a:gd name="connsiteY37" fmla="*/ 53515 h 311151"/>
                <a:gd name="connsiteX38" fmla="*/ 120554 w 331788"/>
                <a:gd name="connsiteY38" fmla="*/ 44450 h 311151"/>
                <a:gd name="connsiteX39" fmla="*/ 92123 w 331788"/>
                <a:gd name="connsiteY39" fmla="*/ 44450 h 311151"/>
                <a:gd name="connsiteX40" fmla="*/ 92123 w 331788"/>
                <a:gd name="connsiteY40" fmla="*/ 53515 h 311151"/>
                <a:gd name="connsiteX41" fmla="*/ 77907 w 331788"/>
                <a:gd name="connsiteY41" fmla="*/ 67761 h 311151"/>
                <a:gd name="connsiteX42" fmla="*/ 58522 w 331788"/>
                <a:gd name="connsiteY42" fmla="*/ 67761 h 311151"/>
                <a:gd name="connsiteX43" fmla="*/ 44306 w 331788"/>
                <a:gd name="connsiteY43" fmla="*/ 53515 h 311151"/>
                <a:gd name="connsiteX44" fmla="*/ 44306 w 331788"/>
                <a:gd name="connsiteY44" fmla="*/ 44450 h 311151"/>
                <a:gd name="connsiteX45" fmla="*/ 22336 w 331788"/>
                <a:gd name="connsiteY45" fmla="*/ 44450 h 311151"/>
                <a:gd name="connsiteX46" fmla="*/ 58303 w 331788"/>
                <a:gd name="connsiteY46" fmla="*/ 0 h 311151"/>
                <a:gd name="connsiteX47" fmla="*/ 77737 w 331788"/>
                <a:gd name="connsiteY47" fmla="*/ 0 h 311151"/>
                <a:gd name="connsiteX48" fmla="*/ 91989 w 331788"/>
                <a:gd name="connsiteY48" fmla="*/ 14248 h 311151"/>
                <a:gd name="connsiteX49" fmla="*/ 91989 w 331788"/>
                <a:gd name="connsiteY49" fmla="*/ 29791 h 311151"/>
                <a:gd name="connsiteX50" fmla="*/ 120493 w 331788"/>
                <a:gd name="connsiteY50" fmla="*/ 29791 h 311151"/>
                <a:gd name="connsiteX51" fmla="*/ 120493 w 331788"/>
                <a:gd name="connsiteY51" fmla="*/ 14248 h 311151"/>
                <a:gd name="connsiteX52" fmla="*/ 134745 w 331788"/>
                <a:gd name="connsiteY52" fmla="*/ 0 h 311151"/>
                <a:gd name="connsiteX53" fmla="*/ 154179 w 331788"/>
                <a:gd name="connsiteY53" fmla="*/ 0 h 311151"/>
                <a:gd name="connsiteX54" fmla="*/ 168431 w 331788"/>
                <a:gd name="connsiteY54" fmla="*/ 14248 h 311151"/>
                <a:gd name="connsiteX55" fmla="*/ 168431 w 331788"/>
                <a:gd name="connsiteY55" fmla="*/ 29791 h 311151"/>
                <a:gd name="connsiteX56" fmla="*/ 198231 w 331788"/>
                <a:gd name="connsiteY56" fmla="*/ 29791 h 311151"/>
                <a:gd name="connsiteX57" fmla="*/ 198231 w 331788"/>
                <a:gd name="connsiteY57" fmla="*/ 14248 h 311151"/>
                <a:gd name="connsiteX58" fmla="*/ 212483 w 331788"/>
                <a:gd name="connsiteY58" fmla="*/ 0 h 311151"/>
                <a:gd name="connsiteX59" fmla="*/ 231917 w 331788"/>
                <a:gd name="connsiteY59" fmla="*/ 0 h 311151"/>
                <a:gd name="connsiteX60" fmla="*/ 246170 w 331788"/>
                <a:gd name="connsiteY60" fmla="*/ 14248 h 311151"/>
                <a:gd name="connsiteX61" fmla="*/ 246170 w 331788"/>
                <a:gd name="connsiteY61" fmla="*/ 29791 h 311151"/>
                <a:gd name="connsiteX62" fmla="*/ 268195 w 331788"/>
                <a:gd name="connsiteY62" fmla="*/ 29791 h 311151"/>
                <a:gd name="connsiteX63" fmla="*/ 288925 w 331788"/>
                <a:gd name="connsiteY63" fmla="*/ 50516 h 311151"/>
                <a:gd name="connsiteX64" fmla="*/ 288925 w 331788"/>
                <a:gd name="connsiteY64" fmla="*/ 146366 h 311151"/>
                <a:gd name="connsiteX65" fmla="*/ 286334 w 331788"/>
                <a:gd name="connsiteY65" fmla="*/ 143775 h 311151"/>
                <a:gd name="connsiteX66" fmla="*/ 250056 w 331788"/>
                <a:gd name="connsiteY66" fmla="*/ 137299 h 311151"/>
                <a:gd name="connsiteX67" fmla="*/ 215074 w 331788"/>
                <a:gd name="connsiteY67" fmla="*/ 143775 h 311151"/>
                <a:gd name="connsiteX68" fmla="*/ 185275 w 331788"/>
                <a:gd name="connsiteY68" fmla="*/ 164500 h 311151"/>
                <a:gd name="connsiteX69" fmla="*/ 165840 w 331788"/>
                <a:gd name="connsiteY69" fmla="*/ 192996 h 311151"/>
                <a:gd name="connsiteX70" fmla="*/ 158066 w 331788"/>
                <a:gd name="connsiteY70" fmla="*/ 229264 h 311151"/>
                <a:gd name="connsiteX71" fmla="*/ 163249 w 331788"/>
                <a:gd name="connsiteY71" fmla="*/ 260350 h 311151"/>
                <a:gd name="connsiteX72" fmla="*/ 22025 w 331788"/>
                <a:gd name="connsiteY72" fmla="*/ 260350 h 311151"/>
                <a:gd name="connsiteX73" fmla="*/ 0 w 331788"/>
                <a:gd name="connsiteY73" fmla="*/ 238330 h 311151"/>
                <a:gd name="connsiteX74" fmla="*/ 0 w 331788"/>
                <a:gd name="connsiteY74" fmla="*/ 50516 h 311151"/>
                <a:gd name="connsiteX75" fmla="*/ 22025 w 331788"/>
                <a:gd name="connsiteY75" fmla="*/ 29791 h 311151"/>
                <a:gd name="connsiteX76" fmla="*/ 44051 w 331788"/>
                <a:gd name="connsiteY76" fmla="*/ 29791 h 311151"/>
                <a:gd name="connsiteX77" fmla="*/ 44051 w 331788"/>
                <a:gd name="connsiteY77" fmla="*/ 14248 h 311151"/>
                <a:gd name="connsiteX78" fmla="*/ 58303 w 331788"/>
                <a:gd name="connsiteY78" fmla="*/ 0 h 3111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</a:cxnLst>
              <a:rect l="l" t="t" r="r" b="b"/>
              <a:pathLst>
                <a:path w="331788" h="311151">
                  <a:moveTo>
                    <a:pt x="249749" y="163513"/>
                  </a:moveTo>
                  <a:cubicBezTo>
                    <a:pt x="245874" y="163513"/>
                    <a:pt x="243291" y="167468"/>
                    <a:pt x="243291" y="171424"/>
                  </a:cubicBezTo>
                  <a:cubicBezTo>
                    <a:pt x="243291" y="171424"/>
                    <a:pt x="243291" y="171424"/>
                    <a:pt x="243291" y="218888"/>
                  </a:cubicBezTo>
                  <a:cubicBezTo>
                    <a:pt x="239417" y="221525"/>
                    <a:pt x="238125" y="225480"/>
                    <a:pt x="238125" y="229435"/>
                  </a:cubicBezTo>
                  <a:cubicBezTo>
                    <a:pt x="238125" y="236027"/>
                    <a:pt x="243291" y="241301"/>
                    <a:pt x="249749" y="241301"/>
                  </a:cubicBezTo>
                  <a:cubicBezTo>
                    <a:pt x="253624" y="241301"/>
                    <a:pt x="257498" y="239983"/>
                    <a:pt x="260081" y="236027"/>
                  </a:cubicBezTo>
                  <a:cubicBezTo>
                    <a:pt x="260081" y="236027"/>
                    <a:pt x="260081" y="236027"/>
                    <a:pt x="288495" y="236027"/>
                  </a:cubicBezTo>
                  <a:lnTo>
                    <a:pt x="307868" y="236027"/>
                  </a:lnTo>
                  <a:cubicBezTo>
                    <a:pt x="311742" y="236027"/>
                    <a:pt x="314325" y="233390"/>
                    <a:pt x="314325" y="229435"/>
                  </a:cubicBezTo>
                  <a:cubicBezTo>
                    <a:pt x="314325" y="225480"/>
                    <a:pt x="311742" y="221525"/>
                    <a:pt x="307868" y="221525"/>
                  </a:cubicBezTo>
                  <a:cubicBezTo>
                    <a:pt x="307868" y="221525"/>
                    <a:pt x="307868" y="221525"/>
                    <a:pt x="260081" y="221525"/>
                  </a:cubicBezTo>
                  <a:cubicBezTo>
                    <a:pt x="258790" y="221525"/>
                    <a:pt x="257498" y="220206"/>
                    <a:pt x="257498" y="218888"/>
                  </a:cubicBezTo>
                  <a:cubicBezTo>
                    <a:pt x="257498" y="218888"/>
                    <a:pt x="257498" y="218888"/>
                    <a:pt x="257498" y="171424"/>
                  </a:cubicBezTo>
                  <a:cubicBezTo>
                    <a:pt x="257498" y="167468"/>
                    <a:pt x="253624" y="163513"/>
                    <a:pt x="249749" y="163513"/>
                  </a:cubicBezTo>
                  <a:close/>
                  <a:moveTo>
                    <a:pt x="250178" y="147638"/>
                  </a:moveTo>
                  <a:cubicBezTo>
                    <a:pt x="264427" y="147638"/>
                    <a:pt x="277381" y="151531"/>
                    <a:pt x="289040" y="158020"/>
                  </a:cubicBezTo>
                  <a:cubicBezTo>
                    <a:pt x="314948" y="172295"/>
                    <a:pt x="331788" y="198249"/>
                    <a:pt x="331788" y="229395"/>
                  </a:cubicBezTo>
                  <a:cubicBezTo>
                    <a:pt x="331788" y="274815"/>
                    <a:pt x="295517" y="311151"/>
                    <a:pt x="250178" y="311151"/>
                  </a:cubicBezTo>
                  <a:cubicBezTo>
                    <a:pt x="216497" y="311151"/>
                    <a:pt x="186703" y="289090"/>
                    <a:pt x="175044" y="260540"/>
                  </a:cubicBezTo>
                  <a:cubicBezTo>
                    <a:pt x="171158" y="250158"/>
                    <a:pt x="169863" y="239776"/>
                    <a:pt x="169863" y="229395"/>
                  </a:cubicBezTo>
                  <a:cubicBezTo>
                    <a:pt x="169863" y="183974"/>
                    <a:pt x="206134" y="147638"/>
                    <a:pt x="250178" y="147638"/>
                  </a:cubicBezTo>
                  <a:close/>
                  <a:moveTo>
                    <a:pt x="22336" y="44450"/>
                  </a:moveTo>
                  <a:cubicBezTo>
                    <a:pt x="18459" y="44450"/>
                    <a:pt x="15875" y="47040"/>
                    <a:pt x="15875" y="49630"/>
                  </a:cubicBezTo>
                  <a:lnTo>
                    <a:pt x="15875" y="93663"/>
                  </a:lnTo>
                  <a:cubicBezTo>
                    <a:pt x="15875" y="93663"/>
                    <a:pt x="15875" y="93663"/>
                    <a:pt x="273050" y="93663"/>
                  </a:cubicBezTo>
                  <a:cubicBezTo>
                    <a:pt x="273050" y="93663"/>
                    <a:pt x="273050" y="93663"/>
                    <a:pt x="273050" y="49630"/>
                  </a:cubicBezTo>
                  <a:cubicBezTo>
                    <a:pt x="273050" y="47040"/>
                    <a:pt x="270466" y="44450"/>
                    <a:pt x="267881" y="44450"/>
                  </a:cubicBezTo>
                  <a:cubicBezTo>
                    <a:pt x="267881" y="44450"/>
                    <a:pt x="267881" y="44450"/>
                    <a:pt x="245911" y="44450"/>
                  </a:cubicBezTo>
                  <a:cubicBezTo>
                    <a:pt x="245911" y="44450"/>
                    <a:pt x="245911" y="44450"/>
                    <a:pt x="245911" y="53515"/>
                  </a:cubicBezTo>
                  <a:cubicBezTo>
                    <a:pt x="245911" y="61286"/>
                    <a:pt x="239449" y="67761"/>
                    <a:pt x="231695" y="67761"/>
                  </a:cubicBezTo>
                  <a:cubicBezTo>
                    <a:pt x="231695" y="67761"/>
                    <a:pt x="231695" y="67761"/>
                    <a:pt x="212310" y="67761"/>
                  </a:cubicBezTo>
                  <a:cubicBezTo>
                    <a:pt x="204556" y="67761"/>
                    <a:pt x="198094" y="61286"/>
                    <a:pt x="198094" y="53515"/>
                  </a:cubicBezTo>
                  <a:cubicBezTo>
                    <a:pt x="198094" y="53515"/>
                    <a:pt x="198094" y="53515"/>
                    <a:pt x="198094" y="44450"/>
                  </a:cubicBezTo>
                  <a:cubicBezTo>
                    <a:pt x="198094" y="44450"/>
                    <a:pt x="198094" y="44450"/>
                    <a:pt x="168370" y="44450"/>
                  </a:cubicBezTo>
                  <a:cubicBezTo>
                    <a:pt x="168370" y="44450"/>
                    <a:pt x="168370" y="44450"/>
                    <a:pt x="168370" y="53515"/>
                  </a:cubicBezTo>
                  <a:cubicBezTo>
                    <a:pt x="168370" y="61286"/>
                    <a:pt x="161909" y="67761"/>
                    <a:pt x="154155" y="67761"/>
                  </a:cubicBezTo>
                  <a:cubicBezTo>
                    <a:pt x="154155" y="67761"/>
                    <a:pt x="154155" y="67761"/>
                    <a:pt x="134770" y="67761"/>
                  </a:cubicBezTo>
                  <a:cubicBezTo>
                    <a:pt x="127016" y="67761"/>
                    <a:pt x="120554" y="61286"/>
                    <a:pt x="120554" y="53515"/>
                  </a:cubicBezTo>
                  <a:cubicBezTo>
                    <a:pt x="120554" y="53515"/>
                    <a:pt x="120554" y="53515"/>
                    <a:pt x="120554" y="44450"/>
                  </a:cubicBezTo>
                  <a:cubicBezTo>
                    <a:pt x="120554" y="44450"/>
                    <a:pt x="120554" y="44450"/>
                    <a:pt x="92123" y="44450"/>
                  </a:cubicBezTo>
                  <a:cubicBezTo>
                    <a:pt x="92123" y="44450"/>
                    <a:pt x="92123" y="44450"/>
                    <a:pt x="92123" y="53515"/>
                  </a:cubicBezTo>
                  <a:cubicBezTo>
                    <a:pt x="92123" y="61286"/>
                    <a:pt x="85661" y="67761"/>
                    <a:pt x="77907" y="67761"/>
                  </a:cubicBezTo>
                  <a:cubicBezTo>
                    <a:pt x="77907" y="67761"/>
                    <a:pt x="77907" y="67761"/>
                    <a:pt x="58522" y="67761"/>
                  </a:cubicBezTo>
                  <a:cubicBezTo>
                    <a:pt x="50768" y="67761"/>
                    <a:pt x="44306" y="61286"/>
                    <a:pt x="44306" y="53515"/>
                  </a:cubicBezTo>
                  <a:cubicBezTo>
                    <a:pt x="44306" y="53515"/>
                    <a:pt x="44306" y="53515"/>
                    <a:pt x="44306" y="44450"/>
                  </a:cubicBezTo>
                  <a:cubicBezTo>
                    <a:pt x="44306" y="44450"/>
                    <a:pt x="44306" y="44450"/>
                    <a:pt x="22336" y="44450"/>
                  </a:cubicBezTo>
                  <a:close/>
                  <a:moveTo>
                    <a:pt x="58303" y="0"/>
                  </a:moveTo>
                  <a:cubicBezTo>
                    <a:pt x="58303" y="0"/>
                    <a:pt x="58303" y="0"/>
                    <a:pt x="77737" y="0"/>
                  </a:cubicBezTo>
                  <a:cubicBezTo>
                    <a:pt x="85511" y="0"/>
                    <a:pt x="91989" y="6476"/>
                    <a:pt x="91989" y="14248"/>
                  </a:cubicBezTo>
                  <a:cubicBezTo>
                    <a:pt x="91989" y="14248"/>
                    <a:pt x="91989" y="14248"/>
                    <a:pt x="91989" y="29791"/>
                  </a:cubicBezTo>
                  <a:cubicBezTo>
                    <a:pt x="91989" y="29791"/>
                    <a:pt x="91989" y="29791"/>
                    <a:pt x="120493" y="29791"/>
                  </a:cubicBezTo>
                  <a:cubicBezTo>
                    <a:pt x="120493" y="29791"/>
                    <a:pt x="120493" y="29791"/>
                    <a:pt x="120493" y="14248"/>
                  </a:cubicBezTo>
                  <a:cubicBezTo>
                    <a:pt x="120493" y="6476"/>
                    <a:pt x="126971" y="0"/>
                    <a:pt x="134745" y="0"/>
                  </a:cubicBezTo>
                  <a:cubicBezTo>
                    <a:pt x="134745" y="0"/>
                    <a:pt x="134745" y="0"/>
                    <a:pt x="154179" y="0"/>
                  </a:cubicBezTo>
                  <a:cubicBezTo>
                    <a:pt x="161953" y="0"/>
                    <a:pt x="168431" y="6476"/>
                    <a:pt x="168431" y="14248"/>
                  </a:cubicBezTo>
                  <a:cubicBezTo>
                    <a:pt x="168431" y="14248"/>
                    <a:pt x="168431" y="14248"/>
                    <a:pt x="168431" y="29791"/>
                  </a:cubicBezTo>
                  <a:cubicBezTo>
                    <a:pt x="168431" y="29791"/>
                    <a:pt x="168431" y="29791"/>
                    <a:pt x="198231" y="29791"/>
                  </a:cubicBezTo>
                  <a:cubicBezTo>
                    <a:pt x="198231" y="29791"/>
                    <a:pt x="198231" y="29791"/>
                    <a:pt x="198231" y="14248"/>
                  </a:cubicBezTo>
                  <a:cubicBezTo>
                    <a:pt x="198231" y="6476"/>
                    <a:pt x="204709" y="0"/>
                    <a:pt x="212483" y="0"/>
                  </a:cubicBezTo>
                  <a:cubicBezTo>
                    <a:pt x="212483" y="0"/>
                    <a:pt x="212483" y="0"/>
                    <a:pt x="231917" y="0"/>
                  </a:cubicBezTo>
                  <a:cubicBezTo>
                    <a:pt x="239691" y="0"/>
                    <a:pt x="246170" y="6476"/>
                    <a:pt x="246170" y="14248"/>
                  </a:cubicBezTo>
                  <a:cubicBezTo>
                    <a:pt x="246170" y="14248"/>
                    <a:pt x="246170" y="14248"/>
                    <a:pt x="246170" y="29791"/>
                  </a:cubicBezTo>
                  <a:cubicBezTo>
                    <a:pt x="246170" y="29791"/>
                    <a:pt x="246170" y="29791"/>
                    <a:pt x="268195" y="29791"/>
                  </a:cubicBezTo>
                  <a:cubicBezTo>
                    <a:pt x="279856" y="29791"/>
                    <a:pt x="288925" y="38858"/>
                    <a:pt x="288925" y="50516"/>
                  </a:cubicBezTo>
                  <a:cubicBezTo>
                    <a:pt x="288925" y="50516"/>
                    <a:pt x="288925" y="50516"/>
                    <a:pt x="288925" y="146366"/>
                  </a:cubicBezTo>
                  <a:cubicBezTo>
                    <a:pt x="288925" y="145071"/>
                    <a:pt x="287630" y="145071"/>
                    <a:pt x="286334" y="143775"/>
                  </a:cubicBezTo>
                  <a:cubicBezTo>
                    <a:pt x="274673" y="139889"/>
                    <a:pt x="263013" y="137299"/>
                    <a:pt x="250056" y="137299"/>
                  </a:cubicBezTo>
                  <a:cubicBezTo>
                    <a:pt x="238396" y="137299"/>
                    <a:pt x="225439" y="139889"/>
                    <a:pt x="215074" y="143775"/>
                  </a:cubicBezTo>
                  <a:cubicBezTo>
                    <a:pt x="203413" y="148956"/>
                    <a:pt x="194344" y="155433"/>
                    <a:pt x="185275" y="164500"/>
                  </a:cubicBezTo>
                  <a:cubicBezTo>
                    <a:pt x="177501" y="172272"/>
                    <a:pt x="169727" y="182634"/>
                    <a:pt x="165840" y="192996"/>
                  </a:cubicBezTo>
                  <a:cubicBezTo>
                    <a:pt x="160658" y="204653"/>
                    <a:pt x="158066" y="216311"/>
                    <a:pt x="158066" y="229264"/>
                  </a:cubicBezTo>
                  <a:cubicBezTo>
                    <a:pt x="158066" y="239626"/>
                    <a:pt x="160658" y="249988"/>
                    <a:pt x="163249" y="260350"/>
                  </a:cubicBezTo>
                  <a:cubicBezTo>
                    <a:pt x="163249" y="260350"/>
                    <a:pt x="163249" y="260350"/>
                    <a:pt x="22025" y="260350"/>
                  </a:cubicBezTo>
                  <a:cubicBezTo>
                    <a:pt x="9069" y="260350"/>
                    <a:pt x="0" y="249988"/>
                    <a:pt x="0" y="238330"/>
                  </a:cubicBezTo>
                  <a:cubicBezTo>
                    <a:pt x="0" y="238330"/>
                    <a:pt x="0" y="238330"/>
                    <a:pt x="0" y="50516"/>
                  </a:cubicBezTo>
                  <a:cubicBezTo>
                    <a:pt x="0" y="38858"/>
                    <a:pt x="9069" y="29791"/>
                    <a:pt x="22025" y="29791"/>
                  </a:cubicBezTo>
                  <a:cubicBezTo>
                    <a:pt x="22025" y="29791"/>
                    <a:pt x="22025" y="29791"/>
                    <a:pt x="44051" y="29791"/>
                  </a:cubicBezTo>
                  <a:cubicBezTo>
                    <a:pt x="44051" y="29791"/>
                    <a:pt x="44051" y="29791"/>
                    <a:pt x="44051" y="14248"/>
                  </a:cubicBezTo>
                  <a:cubicBezTo>
                    <a:pt x="44051" y="6476"/>
                    <a:pt x="50529" y="0"/>
                    <a:pt x="5830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121920" tIns="60960" rIns="121920" bIns="6096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1219200"/>
              <a:endParaRPr lang="zh-CN" altLang="en-US" sz="2400">
                <a:solidFill>
                  <a:prstClr val="white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endParaRPr>
            </a:p>
          </p:txBody>
        </p:sp>
      </p:grpSp>
      <p:sp>
        <p:nvSpPr>
          <p:cNvPr id="16" name="文本框 15"/>
          <p:cNvSpPr txBox="1"/>
          <p:nvPr/>
        </p:nvSpPr>
        <p:spPr>
          <a:xfrm>
            <a:off x="3251821" y="5326007"/>
            <a:ext cx="1069360" cy="318098"/>
          </a:xfrm>
          <a:prstGeom prst="rect">
            <a:avLst/>
          </a:prstGeom>
          <a:noFill/>
        </p:spPr>
        <p:txBody>
          <a:bodyPr wrap="none" lIns="91359" tIns="45719" rIns="91359" bIns="45719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2495"/>
            <a:r>
              <a:rPr lang="zh-CN" altLang="en-US" sz="1465" dirty="0">
                <a:solidFill>
                  <a:prstClr val="black">
                    <a:lumMod val="50000"/>
                    <a:lumOff val="50000"/>
                  </a:prstClr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时间：</a:t>
            </a:r>
            <a:r>
              <a:rPr lang="en-US" altLang="zh-CN" sz="1465" dirty="0">
                <a:solidFill>
                  <a:prstClr val="black">
                    <a:lumMod val="50000"/>
                    <a:lumOff val="50000"/>
                  </a:prstClr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XXX</a:t>
            </a:r>
          </a:p>
        </p:txBody>
      </p:sp>
      <p:sp>
        <p:nvSpPr>
          <p:cNvPr id="2" name="矩形 1"/>
          <p:cNvSpPr/>
          <p:nvPr/>
        </p:nvSpPr>
        <p:spPr>
          <a:xfrm>
            <a:off x="0" y="1668780"/>
            <a:ext cx="7397123" cy="1661886"/>
          </a:xfrm>
          <a:prstGeom prst="rect">
            <a:avLst/>
          </a:prstGeom>
          <a:noFill/>
          <a:effectLst/>
        </p:spPr>
        <p:txBody>
          <a:bodyPr wrap="square" lIns="121813" tIns="60907" rIns="121813" bIns="60907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r" defTabSz="1217295"/>
            <a:r>
              <a:rPr lang="en-US" altLang="zh-CN" sz="5000" b="1" cap="all" dirty="0">
                <a:ln w="0"/>
                <a:solidFill>
                  <a:prstClr val="black">
                    <a:lumMod val="75000"/>
                    <a:lumOff val="25000"/>
                  </a:prstClr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202</a:t>
            </a:r>
            <a:r>
              <a:rPr lang="en-US" altLang="zh-CN" sz="5000" b="1" cap="all" dirty="0">
                <a:ln w="0"/>
                <a:solidFill>
                  <a:srgbClr val="3C7379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2</a:t>
            </a:r>
            <a:r>
              <a:rPr lang="zh-CN" altLang="en-US" sz="5000" b="1" cap="all" dirty="0">
                <a:ln w="0"/>
                <a:solidFill>
                  <a:srgbClr val="3C7379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年厦门市医院管理案例竞赛</a:t>
            </a:r>
          </a:p>
        </p:txBody>
      </p:sp>
      <p:sp>
        <p:nvSpPr>
          <p:cNvPr id="4" name="圆: 空心 3"/>
          <p:cNvSpPr/>
          <p:nvPr/>
        </p:nvSpPr>
        <p:spPr>
          <a:xfrm>
            <a:off x="8693123" y="-455887"/>
            <a:ext cx="3240000" cy="3240000"/>
          </a:xfrm>
          <a:prstGeom prst="donut">
            <a:avLst>
              <a:gd name="adj" fmla="val 10868"/>
            </a:avLst>
          </a:prstGeom>
          <a:solidFill>
            <a:srgbClr val="3C7379"/>
          </a:solidFill>
          <a:ln>
            <a:noFill/>
          </a:ln>
          <a:effectLst>
            <a:outerShdw blurRad="6985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0" name="圆: 空心 19"/>
          <p:cNvSpPr/>
          <p:nvPr/>
        </p:nvSpPr>
        <p:spPr>
          <a:xfrm>
            <a:off x="9074609" y="2349000"/>
            <a:ext cx="2160000" cy="2160000"/>
          </a:xfrm>
          <a:prstGeom prst="donut">
            <a:avLst>
              <a:gd name="adj" fmla="val 10868"/>
            </a:avLst>
          </a:prstGeom>
          <a:solidFill>
            <a:schemeClr val="bg1"/>
          </a:solidFill>
          <a:ln>
            <a:noFill/>
          </a:ln>
          <a:effectLst>
            <a:outerShdw blurRad="6985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1" name="圆: 空心 20"/>
          <p:cNvSpPr/>
          <p:nvPr/>
        </p:nvSpPr>
        <p:spPr>
          <a:xfrm>
            <a:off x="10389172" y="1012169"/>
            <a:ext cx="2664000" cy="2664000"/>
          </a:xfrm>
          <a:prstGeom prst="donut">
            <a:avLst>
              <a:gd name="adj" fmla="val 10868"/>
            </a:avLst>
          </a:prstGeom>
          <a:solidFill>
            <a:srgbClr val="509AA2"/>
          </a:solidFill>
          <a:ln>
            <a:noFill/>
          </a:ln>
          <a:effectLst>
            <a:outerShdw blurRad="6985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2" name="圆: 空心 21"/>
          <p:cNvSpPr/>
          <p:nvPr/>
        </p:nvSpPr>
        <p:spPr>
          <a:xfrm>
            <a:off x="8757837" y="3565595"/>
            <a:ext cx="1836000" cy="1836000"/>
          </a:xfrm>
          <a:prstGeom prst="donut">
            <a:avLst>
              <a:gd name="adj" fmla="val 10868"/>
            </a:avLst>
          </a:prstGeom>
          <a:solidFill>
            <a:srgbClr val="509AA2"/>
          </a:solidFill>
          <a:ln>
            <a:noFill/>
          </a:ln>
          <a:effectLst>
            <a:outerShdw blurRad="6985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7" name="圆: 空心 26"/>
          <p:cNvSpPr/>
          <p:nvPr/>
        </p:nvSpPr>
        <p:spPr>
          <a:xfrm>
            <a:off x="9290609" y="3926443"/>
            <a:ext cx="3240000" cy="3240000"/>
          </a:xfrm>
          <a:prstGeom prst="donut">
            <a:avLst>
              <a:gd name="adj" fmla="val 10868"/>
            </a:avLst>
          </a:prstGeom>
          <a:solidFill>
            <a:srgbClr val="3C7379"/>
          </a:solidFill>
          <a:ln>
            <a:noFill/>
          </a:ln>
          <a:effectLst>
            <a:outerShdw blurRad="6985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8" name="圆: 空心 27"/>
          <p:cNvSpPr/>
          <p:nvPr/>
        </p:nvSpPr>
        <p:spPr>
          <a:xfrm>
            <a:off x="8503179" y="4773931"/>
            <a:ext cx="1656000" cy="1656000"/>
          </a:xfrm>
          <a:prstGeom prst="donut">
            <a:avLst>
              <a:gd name="adj" fmla="val 10868"/>
            </a:avLst>
          </a:prstGeom>
          <a:solidFill>
            <a:schemeClr val="bg1"/>
          </a:solidFill>
          <a:ln>
            <a:noFill/>
          </a:ln>
          <a:effectLst>
            <a:outerShdw blurRad="6985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9" name="圆: 空心 28"/>
          <p:cNvSpPr/>
          <p:nvPr/>
        </p:nvSpPr>
        <p:spPr>
          <a:xfrm>
            <a:off x="6691472" y="5266305"/>
            <a:ext cx="2664000" cy="2664000"/>
          </a:xfrm>
          <a:prstGeom prst="donut">
            <a:avLst>
              <a:gd name="adj" fmla="val 10868"/>
            </a:avLst>
          </a:prstGeom>
          <a:solidFill>
            <a:srgbClr val="509AA2"/>
          </a:solidFill>
          <a:ln>
            <a:noFill/>
          </a:ln>
          <a:effectLst>
            <a:outerShdw blurRad="6985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</p:spTree>
    <p:custDataLst>
      <p:tags r:id="rId1"/>
    </p:custDataLst>
  </p:cSld>
  <p:clrMapOvr>
    <a:masterClrMapping/>
  </p:clrMapOvr>
  <p:transition spd="slow" advTm="300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文本框 25"/>
          <p:cNvSpPr txBox="1"/>
          <p:nvPr/>
        </p:nvSpPr>
        <p:spPr>
          <a:xfrm>
            <a:off x="5319475" y="458579"/>
            <a:ext cx="1546860" cy="70739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1217295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509AA2">
                  <a:lumMod val="75000"/>
                </a:srgbClr>
              </a:buClr>
              <a:buSzPct val="145000"/>
            </a:pPr>
            <a:r>
              <a:rPr lang="zh-CN" altLang="en-US" sz="2665" b="1" dirty="0">
                <a:solidFill>
                  <a:srgbClr val="3C7379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案例结构</a:t>
            </a:r>
          </a:p>
        </p:txBody>
      </p:sp>
      <p:sp>
        <p:nvSpPr>
          <p:cNvPr id="22" name="文本框 25"/>
          <p:cNvSpPr txBox="1"/>
          <p:nvPr/>
        </p:nvSpPr>
        <p:spPr>
          <a:xfrm>
            <a:off x="5795727" y="-104919"/>
            <a:ext cx="594360" cy="58483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1217295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509AA2">
                  <a:lumMod val="75000"/>
                </a:srgbClr>
              </a:buClr>
              <a:buSzPct val="145000"/>
            </a:pPr>
            <a:r>
              <a:rPr lang="en-US" altLang="zh-CN" sz="2135" b="1" dirty="0">
                <a:solidFill>
                  <a:prstClr val="black">
                    <a:lumMod val="50000"/>
                    <a:lumOff val="50000"/>
                  </a:prstClr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TWO</a:t>
            </a:r>
          </a:p>
        </p:txBody>
      </p:sp>
      <p:sp>
        <p:nvSpPr>
          <p:cNvPr id="23" name="文本框 26"/>
          <p:cNvSpPr txBox="1"/>
          <p:nvPr/>
        </p:nvSpPr>
        <p:spPr>
          <a:xfrm>
            <a:off x="3971700" y="984225"/>
            <a:ext cx="4162784" cy="2914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913765"/>
            <a:r>
              <a:rPr lang="en-US" altLang="zh-CN" sz="1300" dirty="0">
                <a:solidFill>
                  <a:prstClr val="white">
                    <a:lumMod val="65000"/>
                  </a:prstClr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理论依据：案例理论依据及模型</a:t>
            </a:r>
          </a:p>
        </p:txBody>
      </p:sp>
    </p:spTree>
    <p:custDataLst>
      <p:tags r:id="rId1"/>
    </p:custDataLst>
  </p:cSld>
  <p:clrMapOvr>
    <a:masterClrMapping/>
  </p:clrMapOvr>
  <p:transition spd="slow" advTm="3000">
    <p:wheel spokes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本框 25"/>
          <p:cNvSpPr txBox="1"/>
          <p:nvPr/>
        </p:nvSpPr>
        <p:spPr>
          <a:xfrm>
            <a:off x="5319475" y="458579"/>
            <a:ext cx="1546860" cy="70739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1217295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509AA2">
                  <a:lumMod val="75000"/>
                </a:srgbClr>
              </a:buClr>
              <a:buSzPct val="145000"/>
            </a:pPr>
            <a:r>
              <a:rPr lang="zh-CN" altLang="en-US" sz="2665" b="1" dirty="0">
                <a:solidFill>
                  <a:srgbClr val="3C7379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案例结构</a:t>
            </a:r>
          </a:p>
        </p:txBody>
      </p:sp>
      <p:sp>
        <p:nvSpPr>
          <p:cNvPr id="39" name="文本框 25"/>
          <p:cNvSpPr txBox="1"/>
          <p:nvPr/>
        </p:nvSpPr>
        <p:spPr>
          <a:xfrm>
            <a:off x="5795727" y="-104919"/>
            <a:ext cx="594360" cy="58483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1217295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509AA2">
                  <a:lumMod val="75000"/>
                </a:srgbClr>
              </a:buClr>
              <a:buSzPct val="145000"/>
            </a:pPr>
            <a:r>
              <a:rPr lang="en-US" altLang="zh-CN" sz="2135" b="1" dirty="0">
                <a:solidFill>
                  <a:prstClr val="black">
                    <a:lumMod val="50000"/>
                    <a:lumOff val="50000"/>
                  </a:prstClr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TWO</a:t>
            </a:r>
          </a:p>
        </p:txBody>
      </p:sp>
      <p:sp>
        <p:nvSpPr>
          <p:cNvPr id="40" name="文本框 26"/>
          <p:cNvSpPr txBox="1"/>
          <p:nvPr/>
        </p:nvSpPr>
        <p:spPr>
          <a:xfrm>
            <a:off x="3776345" y="1009015"/>
            <a:ext cx="4676775" cy="2914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913765"/>
            <a:r>
              <a:rPr lang="en-US" altLang="zh-CN" sz="1300" dirty="0">
                <a:solidFill>
                  <a:prstClr val="white">
                    <a:lumMod val="65000"/>
                  </a:prstClr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资源配置：医院所提供的人力、财力、物力、制度等方面支持</a:t>
            </a:r>
          </a:p>
        </p:txBody>
      </p:sp>
    </p:spTree>
    <p:custDataLst>
      <p:tags r:id="rId1"/>
    </p:custDataLst>
  </p:cSld>
  <p:clrMapOvr>
    <a:masterClrMapping/>
  </p:clrMapOvr>
  <p:transition spd="slow" advTm="3000">
    <p:wheel spokes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圆角矩形 6"/>
          <p:cNvSpPr/>
          <p:nvPr/>
        </p:nvSpPr>
        <p:spPr>
          <a:xfrm>
            <a:off x="1854200" y="1816101"/>
            <a:ext cx="8570913" cy="3074988"/>
          </a:xfrm>
          <a:prstGeom prst="roundRect">
            <a:avLst>
              <a:gd name="adj" fmla="val 11474"/>
            </a:avLst>
          </a:prstGeom>
          <a:solidFill>
            <a:srgbClr val="509A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17295">
              <a:defRPr/>
            </a:pPr>
            <a:endParaRPr lang="en-US" sz="2400">
              <a:solidFill>
                <a:schemeClr val="bg1"/>
              </a:solidFill>
              <a:latin typeface="思源黑体" panose="020B0500000000000000" pitchFamily="34" charset="-122"/>
              <a:ea typeface="思源黑体" panose="020B0500000000000000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8" name="TextBox 28"/>
          <p:cNvSpPr txBox="1"/>
          <p:nvPr/>
        </p:nvSpPr>
        <p:spPr>
          <a:xfrm>
            <a:off x="2255574" y="2471300"/>
            <a:ext cx="2007524" cy="173368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>
              <a:defRPr/>
            </a:pPr>
            <a:r>
              <a:rPr lang="en-US" altLang="zh-CN" sz="10665" b="1" kern="0" dirty="0">
                <a:ln w="18415" cmpd="sng">
                  <a:noFill/>
                  <a:prstDash val="solid"/>
                </a:ln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03</a:t>
            </a:r>
            <a:endParaRPr lang="zh-CN" altLang="en-US" sz="8800" b="1" kern="0" dirty="0">
              <a:ln w="18415" cmpd="sng">
                <a:noFill/>
                <a:prstDash val="solid"/>
              </a:ln>
              <a:solidFill>
                <a:schemeClr val="bg1"/>
              </a:solidFill>
              <a:latin typeface="思源黑体" panose="020B0500000000000000" pitchFamily="34" charset="-122"/>
              <a:ea typeface="思源黑体" panose="020B0500000000000000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9" name="TextBox 29"/>
          <p:cNvSpPr txBox="1"/>
          <p:nvPr/>
        </p:nvSpPr>
        <p:spPr>
          <a:xfrm>
            <a:off x="4263098" y="2689622"/>
            <a:ext cx="5416551" cy="95440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1217295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509AA2">
                  <a:lumMod val="75000"/>
                </a:srgbClr>
              </a:buClr>
              <a:buSzPct val="145000"/>
            </a:pPr>
            <a:r>
              <a:rPr lang="zh-CN" altLang="en-US" sz="3735" b="1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过程指标</a:t>
            </a:r>
            <a:endParaRPr lang="en-GB" altLang="zh-CN" sz="1465" dirty="0">
              <a:solidFill>
                <a:schemeClr val="bg1"/>
              </a:solidFill>
              <a:latin typeface="思源黑体" panose="020B0500000000000000" pitchFamily="34" charset="-122"/>
              <a:ea typeface="思源黑体" panose="020B0500000000000000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10" name="圆: 空心 9"/>
          <p:cNvSpPr/>
          <p:nvPr/>
        </p:nvSpPr>
        <p:spPr>
          <a:xfrm>
            <a:off x="11111293" y="5484336"/>
            <a:ext cx="1836000" cy="1836000"/>
          </a:xfrm>
          <a:prstGeom prst="donut">
            <a:avLst>
              <a:gd name="adj" fmla="val 10868"/>
            </a:avLst>
          </a:prstGeom>
          <a:solidFill>
            <a:srgbClr val="509AA2"/>
          </a:solidFill>
          <a:ln>
            <a:noFill/>
          </a:ln>
          <a:effectLst>
            <a:outerShdw blurRad="6985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1" name="圆: 空心 10"/>
          <p:cNvSpPr/>
          <p:nvPr/>
        </p:nvSpPr>
        <p:spPr>
          <a:xfrm>
            <a:off x="10789625" y="-1814790"/>
            <a:ext cx="3240000" cy="3240000"/>
          </a:xfrm>
          <a:prstGeom prst="donut">
            <a:avLst>
              <a:gd name="adj" fmla="val 10868"/>
            </a:avLst>
          </a:prstGeom>
          <a:solidFill>
            <a:srgbClr val="3C7379"/>
          </a:solidFill>
          <a:ln>
            <a:noFill/>
          </a:ln>
          <a:effectLst>
            <a:outerShdw blurRad="6985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2" name="圆: 空心 11"/>
          <p:cNvSpPr/>
          <p:nvPr/>
        </p:nvSpPr>
        <p:spPr>
          <a:xfrm>
            <a:off x="-1555264" y="3738336"/>
            <a:ext cx="2664000" cy="2664000"/>
          </a:xfrm>
          <a:prstGeom prst="donut">
            <a:avLst>
              <a:gd name="adj" fmla="val 10868"/>
            </a:avLst>
          </a:prstGeom>
          <a:solidFill>
            <a:srgbClr val="509AA2"/>
          </a:solidFill>
          <a:ln>
            <a:noFill/>
          </a:ln>
          <a:effectLst>
            <a:outerShdw blurRad="6985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3" name="圆: 空心 12"/>
          <p:cNvSpPr/>
          <p:nvPr/>
        </p:nvSpPr>
        <p:spPr>
          <a:xfrm>
            <a:off x="1026200" y="869595"/>
            <a:ext cx="1656000" cy="1656000"/>
          </a:xfrm>
          <a:prstGeom prst="donut">
            <a:avLst>
              <a:gd name="adj" fmla="val 10868"/>
            </a:avLst>
          </a:prstGeom>
          <a:solidFill>
            <a:schemeClr val="bg1"/>
          </a:solidFill>
          <a:ln>
            <a:noFill/>
          </a:ln>
          <a:effectLst>
            <a:outerShdw blurRad="6985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</p:spTree>
  </p:cSld>
  <p:clrMapOvr>
    <a:masterClrMapping/>
  </p:clrMapOvr>
  <p:transition spd="slow" advTm="300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文本框 25"/>
          <p:cNvSpPr txBox="1"/>
          <p:nvPr/>
        </p:nvSpPr>
        <p:spPr>
          <a:xfrm>
            <a:off x="5319475" y="458579"/>
            <a:ext cx="1546860" cy="70739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1217295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509AA2">
                  <a:lumMod val="75000"/>
                </a:srgbClr>
              </a:buClr>
              <a:buSzPct val="145000"/>
            </a:pPr>
            <a:r>
              <a:rPr lang="zh-CN" altLang="en-US" sz="2665" b="1" dirty="0">
                <a:solidFill>
                  <a:srgbClr val="3C7379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过程指标</a:t>
            </a:r>
          </a:p>
        </p:txBody>
      </p:sp>
      <p:sp>
        <p:nvSpPr>
          <p:cNvPr id="19" name="文本框 25"/>
          <p:cNvSpPr txBox="1"/>
          <p:nvPr/>
        </p:nvSpPr>
        <p:spPr>
          <a:xfrm>
            <a:off x="5550130" y="-104919"/>
            <a:ext cx="1085555" cy="52693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1217295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509AA2">
                  <a:lumMod val="75000"/>
                </a:srgbClr>
              </a:buClr>
              <a:buSzPct val="145000"/>
            </a:pPr>
            <a:r>
              <a:rPr lang="en-US" altLang="zh-CN" sz="2135" b="1" dirty="0">
                <a:solidFill>
                  <a:prstClr val="black">
                    <a:lumMod val="50000"/>
                    <a:lumOff val="50000"/>
                  </a:prstClr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THREE</a:t>
            </a:r>
          </a:p>
        </p:txBody>
      </p:sp>
      <p:sp>
        <p:nvSpPr>
          <p:cNvPr id="20" name="文本框 26"/>
          <p:cNvSpPr txBox="1"/>
          <p:nvPr/>
        </p:nvSpPr>
        <p:spPr>
          <a:xfrm>
            <a:off x="2865755" y="1009015"/>
            <a:ext cx="6228715" cy="2914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913765"/>
            <a:r>
              <a:rPr lang="en-US" altLang="zh-CN" sz="1300" dirty="0">
                <a:solidFill>
                  <a:prstClr val="white">
                    <a:lumMod val="65000"/>
                  </a:prstClr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总流程图：项目执行过程，包含时间、目标、事项等必要信息</a:t>
            </a:r>
          </a:p>
        </p:txBody>
      </p:sp>
    </p:spTree>
  </p:cSld>
  <p:clrMapOvr>
    <a:masterClrMapping/>
  </p:clrMapOvr>
  <p:transition spd="slow" advTm="3000">
    <p:wheel spokes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文本框 25"/>
          <p:cNvSpPr txBox="1"/>
          <p:nvPr/>
        </p:nvSpPr>
        <p:spPr>
          <a:xfrm>
            <a:off x="5319475" y="458579"/>
            <a:ext cx="1546860" cy="70739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1217295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509AA2">
                  <a:lumMod val="75000"/>
                </a:srgbClr>
              </a:buClr>
              <a:buSzPct val="145000"/>
            </a:pPr>
            <a:r>
              <a:rPr lang="zh-CN" altLang="en-US" sz="2665" b="1" dirty="0">
                <a:solidFill>
                  <a:srgbClr val="3C7379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过程指标</a:t>
            </a:r>
          </a:p>
        </p:txBody>
      </p:sp>
      <p:sp>
        <p:nvSpPr>
          <p:cNvPr id="28" name="文本框 25"/>
          <p:cNvSpPr txBox="1"/>
          <p:nvPr/>
        </p:nvSpPr>
        <p:spPr>
          <a:xfrm>
            <a:off x="5550130" y="-104919"/>
            <a:ext cx="1085555" cy="52693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1217295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509AA2">
                  <a:lumMod val="75000"/>
                </a:srgbClr>
              </a:buClr>
              <a:buSzPct val="145000"/>
            </a:pPr>
            <a:r>
              <a:rPr lang="en-US" altLang="zh-CN" sz="2135" b="1" dirty="0">
                <a:solidFill>
                  <a:prstClr val="black">
                    <a:lumMod val="50000"/>
                    <a:lumOff val="50000"/>
                  </a:prstClr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THREE</a:t>
            </a:r>
          </a:p>
        </p:txBody>
      </p:sp>
      <p:sp>
        <p:nvSpPr>
          <p:cNvPr id="30" name="文本框 26"/>
          <p:cNvSpPr txBox="1"/>
          <p:nvPr/>
        </p:nvSpPr>
        <p:spPr>
          <a:xfrm>
            <a:off x="2308225" y="1009015"/>
            <a:ext cx="6567170" cy="2914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913765"/>
            <a:r>
              <a:rPr lang="en-US" altLang="zh-CN" sz="1300" dirty="0">
                <a:solidFill>
                  <a:prstClr val="white">
                    <a:lumMod val="65000"/>
                  </a:prstClr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阶段划分：项目执行过程的阶段/步骤，详述每个阶段的目标、措施和成果等</a:t>
            </a:r>
          </a:p>
        </p:txBody>
      </p:sp>
    </p:spTree>
  </p:cSld>
  <p:clrMapOvr>
    <a:masterClrMapping/>
  </p:clrMapOvr>
  <p:transition spd="slow" advTm="3000">
    <p:wheel spokes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文本框 25"/>
          <p:cNvSpPr txBox="1"/>
          <p:nvPr/>
        </p:nvSpPr>
        <p:spPr>
          <a:xfrm>
            <a:off x="5319475" y="458579"/>
            <a:ext cx="1546860" cy="70739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1217295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509AA2">
                  <a:lumMod val="75000"/>
                </a:srgbClr>
              </a:buClr>
              <a:buSzPct val="145000"/>
            </a:pPr>
            <a:r>
              <a:rPr lang="zh-CN" altLang="en-US" sz="2665" b="1" dirty="0">
                <a:solidFill>
                  <a:srgbClr val="3C7379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过程指标</a:t>
            </a:r>
          </a:p>
        </p:txBody>
      </p:sp>
      <p:sp>
        <p:nvSpPr>
          <p:cNvPr id="58" name="文本框 25"/>
          <p:cNvSpPr txBox="1"/>
          <p:nvPr/>
        </p:nvSpPr>
        <p:spPr>
          <a:xfrm>
            <a:off x="5550130" y="-104919"/>
            <a:ext cx="1085555" cy="52693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1217295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509AA2">
                  <a:lumMod val="75000"/>
                </a:srgbClr>
              </a:buClr>
              <a:buSzPct val="145000"/>
            </a:pPr>
            <a:r>
              <a:rPr lang="en-US" altLang="zh-CN" sz="2135" b="1" dirty="0">
                <a:solidFill>
                  <a:prstClr val="black">
                    <a:lumMod val="50000"/>
                    <a:lumOff val="50000"/>
                  </a:prstClr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THREE</a:t>
            </a:r>
          </a:p>
        </p:txBody>
      </p:sp>
      <p:sp>
        <p:nvSpPr>
          <p:cNvPr id="59" name="文本框 26"/>
          <p:cNvSpPr txBox="1"/>
          <p:nvPr/>
        </p:nvSpPr>
        <p:spPr>
          <a:xfrm>
            <a:off x="3102610" y="1009015"/>
            <a:ext cx="5760085" cy="2914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913765"/>
            <a:r>
              <a:rPr lang="en-US" altLang="zh-CN" sz="1300" dirty="0">
                <a:solidFill>
                  <a:prstClr val="white">
                    <a:lumMod val="65000"/>
                  </a:prstClr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典型细节：案例实施过程中出现的有意义、有趣味、具有代表性的细节/事件</a:t>
            </a:r>
          </a:p>
        </p:txBody>
      </p:sp>
    </p:spTree>
  </p:cSld>
  <p:clrMapOvr>
    <a:masterClrMapping/>
  </p:clrMapOvr>
  <p:transition spd="slow" advTm="3000">
    <p:wheel spokes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文本框 25"/>
          <p:cNvSpPr txBox="1"/>
          <p:nvPr/>
        </p:nvSpPr>
        <p:spPr>
          <a:xfrm>
            <a:off x="5319475" y="458579"/>
            <a:ext cx="1546860" cy="70739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1217295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509AA2">
                  <a:lumMod val="75000"/>
                </a:srgbClr>
              </a:buClr>
              <a:buSzPct val="145000"/>
            </a:pPr>
            <a:r>
              <a:rPr lang="zh-CN" altLang="en-US" sz="2665" b="1" dirty="0">
                <a:solidFill>
                  <a:srgbClr val="3C7379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过程指标</a:t>
            </a:r>
          </a:p>
        </p:txBody>
      </p:sp>
      <p:sp>
        <p:nvSpPr>
          <p:cNvPr id="22" name="文本框 25"/>
          <p:cNvSpPr txBox="1"/>
          <p:nvPr/>
        </p:nvSpPr>
        <p:spPr>
          <a:xfrm>
            <a:off x="5550130" y="-104919"/>
            <a:ext cx="1085555" cy="52693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1217295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509AA2">
                  <a:lumMod val="75000"/>
                </a:srgbClr>
              </a:buClr>
              <a:buSzPct val="145000"/>
            </a:pPr>
            <a:r>
              <a:rPr lang="en-US" altLang="zh-CN" sz="2135" b="1" dirty="0">
                <a:solidFill>
                  <a:prstClr val="black">
                    <a:lumMod val="50000"/>
                    <a:lumOff val="50000"/>
                  </a:prstClr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THREE</a:t>
            </a:r>
          </a:p>
        </p:txBody>
      </p:sp>
      <p:sp>
        <p:nvSpPr>
          <p:cNvPr id="24" name="文本框 26"/>
          <p:cNvSpPr txBox="1"/>
          <p:nvPr/>
        </p:nvSpPr>
        <p:spPr>
          <a:xfrm>
            <a:off x="3983765" y="1008990"/>
            <a:ext cx="4162784" cy="2914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913765"/>
            <a:r>
              <a:rPr lang="en-US" altLang="zh-CN" sz="1300" dirty="0">
                <a:solidFill>
                  <a:prstClr val="white">
                    <a:lumMod val="65000"/>
                  </a:prstClr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风险控制：案例的潜在风险与控制措施</a:t>
            </a:r>
          </a:p>
        </p:txBody>
      </p:sp>
    </p:spTree>
  </p:cSld>
  <p:clrMapOvr>
    <a:masterClrMapping/>
  </p:clrMapOvr>
  <p:transition spd="slow" advTm="3000">
    <p:wheel spokes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文本框 25"/>
          <p:cNvSpPr txBox="1"/>
          <p:nvPr/>
        </p:nvSpPr>
        <p:spPr>
          <a:xfrm>
            <a:off x="5319475" y="458579"/>
            <a:ext cx="1546860" cy="70739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1217295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509AA2">
                  <a:lumMod val="75000"/>
                </a:srgbClr>
              </a:buClr>
              <a:buSzPct val="145000"/>
            </a:pPr>
            <a:r>
              <a:rPr lang="zh-CN" altLang="en-US" sz="2665" b="1" dirty="0">
                <a:solidFill>
                  <a:srgbClr val="3C7379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过程指标</a:t>
            </a:r>
          </a:p>
        </p:txBody>
      </p:sp>
      <p:sp>
        <p:nvSpPr>
          <p:cNvPr id="30" name="文本框 25"/>
          <p:cNvSpPr txBox="1"/>
          <p:nvPr/>
        </p:nvSpPr>
        <p:spPr>
          <a:xfrm>
            <a:off x="5550130" y="-104919"/>
            <a:ext cx="1085555" cy="52693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1217295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509AA2">
                  <a:lumMod val="75000"/>
                </a:srgbClr>
              </a:buClr>
              <a:buSzPct val="145000"/>
            </a:pPr>
            <a:r>
              <a:rPr lang="en-US" altLang="zh-CN" sz="2135" b="1" dirty="0">
                <a:solidFill>
                  <a:prstClr val="black">
                    <a:lumMod val="50000"/>
                    <a:lumOff val="50000"/>
                  </a:prstClr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THREE</a:t>
            </a:r>
          </a:p>
        </p:txBody>
      </p:sp>
      <p:sp>
        <p:nvSpPr>
          <p:cNvPr id="31" name="文本框 26"/>
          <p:cNvSpPr txBox="1"/>
          <p:nvPr/>
        </p:nvSpPr>
        <p:spPr>
          <a:xfrm>
            <a:off x="3983765" y="1008990"/>
            <a:ext cx="4162784" cy="49149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913765"/>
            <a:r>
              <a:rPr lang="en-US" altLang="zh-CN" sz="1300" dirty="0">
                <a:solidFill>
                  <a:prstClr val="white">
                    <a:lumMod val="65000"/>
                  </a:prstClr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管理工具：实践过程中所用过的管理方法、管理工具等（并简述使用情况）</a:t>
            </a:r>
          </a:p>
        </p:txBody>
      </p:sp>
    </p:spTree>
  </p:cSld>
  <p:clrMapOvr>
    <a:masterClrMapping/>
  </p:clrMapOvr>
  <p:transition spd="slow" advTm="3000">
    <p:wheel spokes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圆角矩形 6"/>
          <p:cNvSpPr/>
          <p:nvPr/>
        </p:nvSpPr>
        <p:spPr>
          <a:xfrm>
            <a:off x="1854200" y="1816101"/>
            <a:ext cx="8570913" cy="3074988"/>
          </a:xfrm>
          <a:prstGeom prst="roundRect">
            <a:avLst>
              <a:gd name="adj" fmla="val 11474"/>
            </a:avLst>
          </a:prstGeom>
          <a:solidFill>
            <a:srgbClr val="509A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17295">
              <a:defRPr/>
            </a:pPr>
            <a:endParaRPr lang="en-US" sz="2400">
              <a:solidFill>
                <a:schemeClr val="bg1"/>
              </a:solidFill>
              <a:latin typeface="思源黑体" panose="020B0500000000000000" pitchFamily="34" charset="-122"/>
              <a:ea typeface="思源黑体" panose="020B0500000000000000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8" name="TextBox 28"/>
          <p:cNvSpPr txBox="1"/>
          <p:nvPr/>
        </p:nvSpPr>
        <p:spPr>
          <a:xfrm>
            <a:off x="2255574" y="2471300"/>
            <a:ext cx="2007524" cy="173368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>
              <a:defRPr/>
            </a:pPr>
            <a:r>
              <a:rPr lang="en-US" altLang="zh-CN" sz="10665" b="1" kern="0" dirty="0">
                <a:ln w="18415" cmpd="sng">
                  <a:noFill/>
                  <a:prstDash val="solid"/>
                </a:ln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04</a:t>
            </a:r>
            <a:endParaRPr lang="zh-CN" altLang="en-US" sz="8800" b="1" kern="0" dirty="0">
              <a:ln w="18415" cmpd="sng">
                <a:noFill/>
                <a:prstDash val="solid"/>
              </a:ln>
              <a:solidFill>
                <a:schemeClr val="bg1"/>
              </a:solidFill>
              <a:latin typeface="思源黑体" panose="020B0500000000000000" pitchFamily="34" charset="-122"/>
              <a:ea typeface="思源黑体" panose="020B0500000000000000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9" name="TextBox 29"/>
          <p:cNvSpPr txBox="1"/>
          <p:nvPr/>
        </p:nvSpPr>
        <p:spPr>
          <a:xfrm>
            <a:off x="4263098" y="2677557"/>
            <a:ext cx="5416551" cy="95440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1217295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509AA2">
                  <a:lumMod val="75000"/>
                </a:srgbClr>
              </a:buClr>
              <a:buSzPct val="145000"/>
            </a:pPr>
            <a:r>
              <a:rPr lang="zh-CN" altLang="en-US" sz="3735" b="1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结果评价</a:t>
            </a:r>
            <a:endParaRPr lang="en-GB" altLang="zh-CN" sz="1465" dirty="0">
              <a:solidFill>
                <a:schemeClr val="bg1"/>
              </a:solidFill>
              <a:latin typeface="思源黑体" panose="020B0500000000000000" pitchFamily="34" charset="-122"/>
              <a:ea typeface="思源黑体" panose="020B0500000000000000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10" name="圆: 空心 9"/>
          <p:cNvSpPr/>
          <p:nvPr/>
        </p:nvSpPr>
        <p:spPr>
          <a:xfrm>
            <a:off x="11111293" y="5484336"/>
            <a:ext cx="1836000" cy="1836000"/>
          </a:xfrm>
          <a:prstGeom prst="donut">
            <a:avLst>
              <a:gd name="adj" fmla="val 10868"/>
            </a:avLst>
          </a:prstGeom>
          <a:solidFill>
            <a:srgbClr val="509AA2"/>
          </a:solidFill>
          <a:ln>
            <a:noFill/>
          </a:ln>
          <a:effectLst>
            <a:outerShdw blurRad="6985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1" name="圆: 空心 10"/>
          <p:cNvSpPr/>
          <p:nvPr/>
        </p:nvSpPr>
        <p:spPr>
          <a:xfrm>
            <a:off x="10789625" y="-1814790"/>
            <a:ext cx="3240000" cy="3240000"/>
          </a:xfrm>
          <a:prstGeom prst="donut">
            <a:avLst>
              <a:gd name="adj" fmla="val 10868"/>
            </a:avLst>
          </a:prstGeom>
          <a:solidFill>
            <a:srgbClr val="3C7379"/>
          </a:solidFill>
          <a:ln>
            <a:noFill/>
          </a:ln>
          <a:effectLst>
            <a:outerShdw blurRad="6985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2" name="圆: 空心 11"/>
          <p:cNvSpPr/>
          <p:nvPr/>
        </p:nvSpPr>
        <p:spPr>
          <a:xfrm>
            <a:off x="-1555264" y="3738336"/>
            <a:ext cx="2664000" cy="2664000"/>
          </a:xfrm>
          <a:prstGeom prst="donut">
            <a:avLst>
              <a:gd name="adj" fmla="val 10868"/>
            </a:avLst>
          </a:prstGeom>
          <a:solidFill>
            <a:srgbClr val="509AA2"/>
          </a:solidFill>
          <a:ln>
            <a:noFill/>
          </a:ln>
          <a:effectLst>
            <a:outerShdw blurRad="6985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3" name="圆: 空心 12"/>
          <p:cNvSpPr/>
          <p:nvPr/>
        </p:nvSpPr>
        <p:spPr>
          <a:xfrm>
            <a:off x="1026200" y="869595"/>
            <a:ext cx="1656000" cy="1656000"/>
          </a:xfrm>
          <a:prstGeom prst="donut">
            <a:avLst>
              <a:gd name="adj" fmla="val 10868"/>
            </a:avLst>
          </a:prstGeom>
          <a:solidFill>
            <a:schemeClr val="bg1"/>
          </a:solidFill>
          <a:ln>
            <a:noFill/>
          </a:ln>
          <a:effectLst>
            <a:outerShdw blurRad="6985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</p:spTree>
  </p:cSld>
  <p:clrMapOvr>
    <a:masterClrMapping/>
  </p:clrMapOvr>
  <p:transition spd="slow" advTm="300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文本框 25"/>
          <p:cNvSpPr txBox="1"/>
          <p:nvPr/>
        </p:nvSpPr>
        <p:spPr>
          <a:xfrm>
            <a:off x="5319475" y="458579"/>
            <a:ext cx="1546860" cy="70739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1217295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509AA2">
                  <a:lumMod val="75000"/>
                </a:srgbClr>
              </a:buClr>
              <a:buSzPct val="145000"/>
            </a:pPr>
            <a:r>
              <a:rPr lang="zh-CN" altLang="en-US" sz="2665" b="1" dirty="0">
                <a:solidFill>
                  <a:srgbClr val="3C7379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结果评价</a:t>
            </a:r>
          </a:p>
        </p:txBody>
      </p:sp>
      <p:sp>
        <p:nvSpPr>
          <p:cNvPr id="27" name="文本框 25"/>
          <p:cNvSpPr txBox="1"/>
          <p:nvPr/>
        </p:nvSpPr>
        <p:spPr>
          <a:xfrm>
            <a:off x="5621497" y="-104919"/>
            <a:ext cx="942823" cy="52693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1217295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509AA2">
                  <a:lumMod val="75000"/>
                </a:srgbClr>
              </a:buClr>
              <a:buSzPct val="145000"/>
            </a:pPr>
            <a:r>
              <a:rPr lang="en-US" altLang="zh-CN" sz="2135" b="1" dirty="0">
                <a:solidFill>
                  <a:prstClr val="black">
                    <a:lumMod val="50000"/>
                    <a:lumOff val="50000"/>
                  </a:prstClr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FOUR</a:t>
            </a:r>
          </a:p>
        </p:txBody>
      </p:sp>
      <p:sp>
        <p:nvSpPr>
          <p:cNvPr id="28" name="文本框 26"/>
          <p:cNvSpPr txBox="1"/>
          <p:nvPr/>
        </p:nvSpPr>
        <p:spPr>
          <a:xfrm>
            <a:off x="3983765" y="1008990"/>
            <a:ext cx="4162784" cy="2914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913765"/>
            <a:r>
              <a:rPr lang="en-US" altLang="zh-CN" sz="1300" dirty="0">
                <a:solidFill>
                  <a:prstClr val="white">
                    <a:lumMod val="65000"/>
                  </a:prstClr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经验分析：可供复制的经验分享（不少于5条）</a:t>
            </a:r>
          </a:p>
        </p:txBody>
      </p:sp>
    </p:spTree>
  </p:cSld>
  <p:clrMapOvr>
    <a:masterClrMapping/>
  </p:clrMapOvr>
  <p:transition spd="slow" advTm="3000">
    <p:wheel spokes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888828" y="2963902"/>
            <a:ext cx="1555072" cy="830995"/>
          </a:xfrm>
          <a:prstGeom prst="rect">
            <a:avLst/>
          </a:prstGeom>
          <a:noFill/>
        </p:spPr>
        <p:txBody>
          <a:bodyPr wrap="none" lIns="91360" tIns="45719" rIns="91360" bIns="45719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912495"/>
            <a:r>
              <a:rPr lang="zh-CN" altLang="en-US" sz="4800" b="1" dirty="0">
                <a:solidFill>
                  <a:srgbClr val="3C7379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目 录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484442" y="3325208"/>
            <a:ext cx="1503520" cy="400108"/>
          </a:xfrm>
          <a:prstGeom prst="rect">
            <a:avLst/>
          </a:prstGeom>
          <a:noFill/>
        </p:spPr>
        <p:txBody>
          <a:bodyPr wrap="none" lIns="91360" tIns="45719" rIns="91360" bIns="45719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912495"/>
            <a:r>
              <a:rPr lang="en-US" altLang="zh-CN" sz="2000" dirty="0">
                <a:solidFill>
                  <a:srgbClr val="595959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CONTENTS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5505701" y="1663936"/>
            <a:ext cx="2465144" cy="707886"/>
            <a:chOff x="6629352" y="1760489"/>
            <a:chExt cx="2465144" cy="707887"/>
          </a:xfrm>
        </p:grpSpPr>
        <p:sp>
          <p:nvSpPr>
            <p:cNvPr id="44" name="文本框 7"/>
            <p:cNvSpPr txBox="1"/>
            <p:nvPr/>
          </p:nvSpPr>
          <p:spPr>
            <a:xfrm>
              <a:off x="7481596" y="1780122"/>
              <a:ext cx="1612900" cy="521971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defTabSz="1217295"/>
              <a:r>
                <a:rPr lang="zh-CN" altLang="en-US" sz="2800" b="1" dirty="0">
                  <a:solidFill>
                    <a:srgbClr val="424456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思源黑体" panose="020B0500000000000000" pitchFamily="34" charset="-122"/>
                </a:rPr>
                <a:t>基础数据</a:t>
              </a:r>
            </a:p>
          </p:txBody>
        </p:sp>
        <p:sp>
          <p:nvSpPr>
            <p:cNvPr id="42" name="文本框 5"/>
            <p:cNvSpPr txBox="1"/>
            <p:nvPr/>
          </p:nvSpPr>
          <p:spPr>
            <a:xfrm>
              <a:off x="6629352" y="1760489"/>
              <a:ext cx="954107" cy="707887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defTabSz="1217295"/>
              <a:r>
                <a:rPr lang="en-US" altLang="zh-CN" sz="4000" b="1" dirty="0">
                  <a:solidFill>
                    <a:srgbClr val="3C7379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思源黑体" panose="020B0500000000000000" pitchFamily="34" charset="-122"/>
                </a:rPr>
                <a:t>01.</a:t>
              </a:r>
              <a:endParaRPr lang="zh-CN" altLang="en-US" sz="4000" b="1" dirty="0">
                <a:solidFill>
                  <a:srgbClr val="3C7379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5505701" y="2677153"/>
            <a:ext cx="2465144" cy="707886"/>
            <a:chOff x="6629352" y="2767253"/>
            <a:chExt cx="2465144" cy="707887"/>
          </a:xfrm>
        </p:grpSpPr>
        <p:sp>
          <p:nvSpPr>
            <p:cNvPr id="40" name="文本框 12"/>
            <p:cNvSpPr txBox="1"/>
            <p:nvPr/>
          </p:nvSpPr>
          <p:spPr>
            <a:xfrm>
              <a:off x="7481596" y="2786886"/>
              <a:ext cx="1612900" cy="521971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defTabSz="1217295"/>
              <a:r>
                <a:rPr lang="zh-CN" altLang="en-US" sz="2800" b="1" dirty="0">
                  <a:solidFill>
                    <a:srgbClr val="424456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思源黑体" panose="020B0500000000000000" pitchFamily="34" charset="-122"/>
                </a:rPr>
                <a:t>案例结构</a:t>
              </a:r>
            </a:p>
          </p:txBody>
        </p:sp>
        <p:sp>
          <p:nvSpPr>
            <p:cNvPr id="38" name="文本框 10"/>
            <p:cNvSpPr txBox="1"/>
            <p:nvPr/>
          </p:nvSpPr>
          <p:spPr>
            <a:xfrm>
              <a:off x="6629352" y="2767253"/>
              <a:ext cx="954107" cy="707887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defTabSz="1217295"/>
              <a:r>
                <a:rPr lang="en-US" altLang="zh-CN" sz="4000" b="1" dirty="0">
                  <a:solidFill>
                    <a:srgbClr val="3C7379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思源黑体" panose="020B0500000000000000" pitchFamily="34" charset="-122"/>
                </a:rPr>
                <a:t>02.</a:t>
              </a:r>
              <a:endParaRPr lang="zh-CN" altLang="en-US" sz="4000" b="1" dirty="0">
                <a:solidFill>
                  <a:srgbClr val="3C7379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5505701" y="3690370"/>
            <a:ext cx="2465144" cy="707886"/>
            <a:chOff x="6629352" y="3774017"/>
            <a:chExt cx="2465144" cy="707887"/>
          </a:xfrm>
        </p:grpSpPr>
        <p:sp>
          <p:nvSpPr>
            <p:cNvPr id="36" name="文本框 17"/>
            <p:cNvSpPr txBox="1"/>
            <p:nvPr/>
          </p:nvSpPr>
          <p:spPr>
            <a:xfrm>
              <a:off x="7481596" y="3793650"/>
              <a:ext cx="1612900" cy="521971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defTabSz="1217295"/>
              <a:r>
                <a:rPr lang="zh-CN" altLang="en-US" sz="2800" b="1" dirty="0">
                  <a:solidFill>
                    <a:srgbClr val="424456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思源黑体" panose="020B0500000000000000" pitchFamily="34" charset="-122"/>
                </a:rPr>
                <a:t>过程指标</a:t>
              </a:r>
            </a:p>
          </p:txBody>
        </p:sp>
        <p:sp>
          <p:nvSpPr>
            <p:cNvPr id="34" name="文本框 15"/>
            <p:cNvSpPr txBox="1"/>
            <p:nvPr/>
          </p:nvSpPr>
          <p:spPr>
            <a:xfrm>
              <a:off x="6629352" y="3774017"/>
              <a:ext cx="954107" cy="707887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defTabSz="1217295"/>
              <a:r>
                <a:rPr lang="en-US" altLang="zh-CN" sz="4000" b="1" dirty="0">
                  <a:solidFill>
                    <a:srgbClr val="3C7379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思源黑体" panose="020B0500000000000000" pitchFamily="34" charset="-122"/>
                </a:rPr>
                <a:t>03.</a:t>
              </a:r>
              <a:endParaRPr lang="zh-CN" altLang="en-US" sz="4000" b="1" dirty="0">
                <a:solidFill>
                  <a:srgbClr val="3C7379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5505701" y="4703587"/>
            <a:ext cx="2465144" cy="707886"/>
            <a:chOff x="755576" y="3506312"/>
            <a:chExt cx="1848858" cy="530915"/>
          </a:xfrm>
        </p:grpSpPr>
        <p:sp>
          <p:nvSpPr>
            <p:cNvPr id="32" name="文本框 22"/>
            <p:cNvSpPr txBox="1"/>
            <p:nvPr/>
          </p:nvSpPr>
          <p:spPr>
            <a:xfrm>
              <a:off x="1394759" y="3521037"/>
              <a:ext cx="1209675" cy="391478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defTabSz="1217295"/>
              <a:r>
                <a:rPr lang="zh-CN" altLang="en-US" sz="2800" b="1" dirty="0">
                  <a:solidFill>
                    <a:srgbClr val="424456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思源黑体" panose="020B0500000000000000" pitchFamily="34" charset="-122"/>
                </a:rPr>
                <a:t>结果评价</a:t>
              </a:r>
            </a:p>
          </p:txBody>
        </p:sp>
        <p:sp>
          <p:nvSpPr>
            <p:cNvPr id="30" name="文本框 20"/>
            <p:cNvSpPr txBox="1"/>
            <p:nvPr/>
          </p:nvSpPr>
          <p:spPr>
            <a:xfrm>
              <a:off x="755576" y="3506312"/>
              <a:ext cx="715580" cy="530915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defTabSz="1217295"/>
              <a:r>
                <a:rPr lang="en-US" altLang="zh-CN" sz="4000" b="1" dirty="0">
                  <a:solidFill>
                    <a:srgbClr val="3C7379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思源黑体" panose="020B0500000000000000" pitchFamily="34" charset="-122"/>
                </a:rPr>
                <a:t>04.</a:t>
              </a:r>
              <a:endParaRPr lang="zh-CN" altLang="en-US" sz="4000" b="1" dirty="0">
                <a:solidFill>
                  <a:srgbClr val="3C7379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endParaRPr>
            </a:p>
          </p:txBody>
        </p:sp>
      </p:grpSp>
      <p:sp>
        <p:nvSpPr>
          <p:cNvPr id="53" name="圆: 空心 52"/>
          <p:cNvSpPr/>
          <p:nvPr/>
        </p:nvSpPr>
        <p:spPr>
          <a:xfrm>
            <a:off x="-835868" y="4116222"/>
            <a:ext cx="1836000" cy="1836000"/>
          </a:xfrm>
          <a:prstGeom prst="donut">
            <a:avLst>
              <a:gd name="adj" fmla="val 10868"/>
            </a:avLst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6985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54" name="圆: 空心 53"/>
          <p:cNvSpPr/>
          <p:nvPr/>
        </p:nvSpPr>
        <p:spPr>
          <a:xfrm>
            <a:off x="-1123213" y="5435484"/>
            <a:ext cx="3240000" cy="3240000"/>
          </a:xfrm>
          <a:prstGeom prst="donut">
            <a:avLst>
              <a:gd name="adj" fmla="val 10868"/>
            </a:avLst>
          </a:prstGeom>
          <a:solidFill>
            <a:srgbClr val="3C7379"/>
          </a:solidFill>
          <a:ln>
            <a:noFill/>
          </a:ln>
          <a:effectLst>
            <a:outerShdw blurRad="6985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55" name="圆: 空心 54"/>
          <p:cNvSpPr/>
          <p:nvPr/>
        </p:nvSpPr>
        <p:spPr>
          <a:xfrm>
            <a:off x="-1090526" y="5324558"/>
            <a:ext cx="1656000" cy="1656000"/>
          </a:xfrm>
          <a:prstGeom prst="donut">
            <a:avLst>
              <a:gd name="adj" fmla="val 10868"/>
            </a:avLst>
          </a:prstGeom>
          <a:solidFill>
            <a:schemeClr val="bg1"/>
          </a:solidFill>
          <a:ln>
            <a:noFill/>
          </a:ln>
          <a:effectLst>
            <a:outerShdw blurRad="6985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56" name="圆: 空心 55"/>
          <p:cNvSpPr/>
          <p:nvPr/>
        </p:nvSpPr>
        <p:spPr>
          <a:xfrm>
            <a:off x="-421213" y="-592054"/>
            <a:ext cx="1836000" cy="1836000"/>
          </a:xfrm>
          <a:prstGeom prst="donut">
            <a:avLst>
              <a:gd name="adj" fmla="val 10868"/>
            </a:avLst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6985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57" name="圆: 空心 56"/>
          <p:cNvSpPr/>
          <p:nvPr/>
        </p:nvSpPr>
        <p:spPr>
          <a:xfrm>
            <a:off x="10706520" y="5373207"/>
            <a:ext cx="3240000" cy="3240000"/>
          </a:xfrm>
          <a:prstGeom prst="donut">
            <a:avLst>
              <a:gd name="adj" fmla="val 10868"/>
            </a:avLst>
          </a:prstGeom>
          <a:solidFill>
            <a:srgbClr val="3C7379"/>
          </a:solidFill>
          <a:ln>
            <a:noFill/>
          </a:ln>
          <a:effectLst>
            <a:outerShdw blurRad="6985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58" name="圆: 空心 57"/>
          <p:cNvSpPr/>
          <p:nvPr/>
        </p:nvSpPr>
        <p:spPr>
          <a:xfrm>
            <a:off x="-539344" y="415946"/>
            <a:ext cx="1656000" cy="1656000"/>
          </a:xfrm>
          <a:prstGeom prst="donut">
            <a:avLst>
              <a:gd name="adj" fmla="val 10868"/>
            </a:avLst>
          </a:prstGeom>
          <a:solidFill>
            <a:schemeClr val="bg1"/>
          </a:solidFill>
          <a:ln>
            <a:noFill/>
          </a:ln>
          <a:effectLst>
            <a:outerShdw blurRad="6985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</p:spTree>
  </p:cSld>
  <p:clrMapOvr>
    <a:masterClrMapping/>
  </p:clrMapOvr>
  <p:transition spd="slow" advTm="300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文本框 25"/>
          <p:cNvSpPr txBox="1"/>
          <p:nvPr/>
        </p:nvSpPr>
        <p:spPr>
          <a:xfrm>
            <a:off x="5319475" y="458579"/>
            <a:ext cx="1546860" cy="70739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1217295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509AA2">
                  <a:lumMod val="75000"/>
                </a:srgbClr>
              </a:buClr>
              <a:buSzPct val="145000"/>
            </a:pPr>
            <a:r>
              <a:rPr lang="zh-CN" altLang="en-US" sz="2665" b="1" dirty="0">
                <a:solidFill>
                  <a:srgbClr val="3C7379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结果评价</a:t>
            </a:r>
          </a:p>
        </p:txBody>
      </p:sp>
      <p:sp>
        <p:nvSpPr>
          <p:cNvPr id="36" name="文本框 25"/>
          <p:cNvSpPr txBox="1"/>
          <p:nvPr/>
        </p:nvSpPr>
        <p:spPr>
          <a:xfrm>
            <a:off x="5621497" y="-104919"/>
            <a:ext cx="942823" cy="52693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1217295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509AA2">
                  <a:lumMod val="75000"/>
                </a:srgbClr>
              </a:buClr>
              <a:buSzPct val="145000"/>
            </a:pPr>
            <a:r>
              <a:rPr lang="en-US" altLang="zh-CN" sz="2135" b="1" dirty="0">
                <a:solidFill>
                  <a:prstClr val="black">
                    <a:lumMod val="50000"/>
                    <a:lumOff val="50000"/>
                  </a:prstClr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FOUR</a:t>
            </a:r>
          </a:p>
        </p:txBody>
      </p:sp>
      <p:sp>
        <p:nvSpPr>
          <p:cNvPr id="37" name="文本框 26"/>
          <p:cNvSpPr txBox="1"/>
          <p:nvPr/>
        </p:nvSpPr>
        <p:spPr>
          <a:xfrm>
            <a:off x="3983765" y="1008990"/>
            <a:ext cx="4162784" cy="2914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913765"/>
            <a:r>
              <a:rPr lang="en-US" altLang="zh-CN" sz="1300" dirty="0">
                <a:solidFill>
                  <a:prstClr val="white">
                    <a:lumMod val="65000"/>
                  </a:prstClr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制度成果：依据案例经验所形成的制度规范情况</a:t>
            </a:r>
          </a:p>
        </p:txBody>
      </p:sp>
    </p:spTree>
  </p:cSld>
  <p:clrMapOvr>
    <a:masterClrMapping/>
  </p:clrMapOvr>
  <p:transition spd="slow" advTm="3000">
    <p:wheel spokes="1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文本框 25"/>
          <p:cNvSpPr txBox="1"/>
          <p:nvPr/>
        </p:nvSpPr>
        <p:spPr>
          <a:xfrm>
            <a:off x="5319475" y="458579"/>
            <a:ext cx="1546860" cy="70739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1217295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509AA2">
                  <a:lumMod val="75000"/>
                </a:srgbClr>
              </a:buClr>
              <a:buSzPct val="145000"/>
            </a:pPr>
            <a:r>
              <a:rPr lang="zh-CN" altLang="en-US" sz="2665" b="1" dirty="0">
                <a:solidFill>
                  <a:srgbClr val="3C7379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结果评价</a:t>
            </a:r>
          </a:p>
        </p:txBody>
      </p:sp>
      <p:sp>
        <p:nvSpPr>
          <p:cNvPr id="18" name="文本框 25"/>
          <p:cNvSpPr txBox="1"/>
          <p:nvPr/>
        </p:nvSpPr>
        <p:spPr>
          <a:xfrm>
            <a:off x="5621497" y="-104919"/>
            <a:ext cx="942823" cy="52693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1217295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509AA2">
                  <a:lumMod val="75000"/>
                </a:srgbClr>
              </a:buClr>
              <a:buSzPct val="145000"/>
            </a:pPr>
            <a:r>
              <a:rPr lang="en-US" altLang="zh-CN" sz="2135" b="1" dirty="0">
                <a:solidFill>
                  <a:prstClr val="black">
                    <a:lumMod val="50000"/>
                    <a:lumOff val="50000"/>
                  </a:prstClr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FOUR</a:t>
            </a:r>
          </a:p>
        </p:txBody>
      </p:sp>
      <p:sp>
        <p:nvSpPr>
          <p:cNvPr id="23" name="文本框 26"/>
          <p:cNvSpPr txBox="1"/>
          <p:nvPr/>
        </p:nvSpPr>
        <p:spPr>
          <a:xfrm>
            <a:off x="3388995" y="1009015"/>
            <a:ext cx="5121275" cy="2914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913765"/>
            <a:r>
              <a:rPr lang="en-US" altLang="zh-CN" sz="1300" dirty="0">
                <a:solidFill>
                  <a:prstClr val="white">
                    <a:lumMod val="65000"/>
                  </a:prstClr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社会效益：描述案例所带来的社会影响和价值（尽量使用数字描述）</a:t>
            </a:r>
          </a:p>
        </p:txBody>
      </p:sp>
    </p:spTree>
  </p:cSld>
  <p:clrMapOvr>
    <a:masterClrMapping/>
  </p:clrMapOvr>
  <p:transition spd="slow" advTm="3000">
    <p:wheel spokes="1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文本框 25"/>
          <p:cNvSpPr txBox="1"/>
          <p:nvPr/>
        </p:nvSpPr>
        <p:spPr>
          <a:xfrm>
            <a:off x="5319475" y="458579"/>
            <a:ext cx="1546860" cy="70739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1217295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509AA2">
                  <a:lumMod val="75000"/>
                </a:srgbClr>
              </a:buClr>
              <a:buSzPct val="145000"/>
            </a:pPr>
            <a:r>
              <a:rPr lang="zh-CN" altLang="en-US" sz="2665" b="1" dirty="0">
                <a:solidFill>
                  <a:srgbClr val="3C7379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结果评价</a:t>
            </a:r>
          </a:p>
        </p:txBody>
      </p:sp>
      <p:sp>
        <p:nvSpPr>
          <p:cNvPr id="23" name="文本框 25"/>
          <p:cNvSpPr txBox="1"/>
          <p:nvPr/>
        </p:nvSpPr>
        <p:spPr>
          <a:xfrm>
            <a:off x="5621497" y="-104919"/>
            <a:ext cx="942823" cy="52693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1217295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509AA2">
                  <a:lumMod val="75000"/>
                </a:srgbClr>
              </a:buClr>
              <a:buSzPct val="145000"/>
            </a:pPr>
            <a:r>
              <a:rPr lang="en-US" altLang="zh-CN" sz="2135" b="1" dirty="0">
                <a:solidFill>
                  <a:prstClr val="black">
                    <a:lumMod val="50000"/>
                    <a:lumOff val="50000"/>
                  </a:prstClr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FOUR</a:t>
            </a:r>
          </a:p>
        </p:txBody>
      </p:sp>
      <p:sp>
        <p:nvSpPr>
          <p:cNvPr id="24" name="文本框 26"/>
          <p:cNvSpPr txBox="1"/>
          <p:nvPr/>
        </p:nvSpPr>
        <p:spPr>
          <a:xfrm>
            <a:off x="3134995" y="1009015"/>
            <a:ext cx="5521960" cy="2914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913765"/>
            <a:r>
              <a:rPr lang="en-US" altLang="zh-CN" sz="1300" dirty="0">
                <a:solidFill>
                  <a:prstClr val="white">
                    <a:lumMod val="65000"/>
                  </a:prstClr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经济效益：在提高经济收益或降低成本方面的成果（尽量使用数字描述）</a:t>
            </a:r>
          </a:p>
        </p:txBody>
      </p:sp>
    </p:spTree>
  </p:cSld>
  <p:clrMapOvr>
    <a:masterClrMapping/>
  </p:clrMapOvr>
  <p:transition spd="slow" advTm="3000">
    <p:wheel spokes="1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文本框 25"/>
          <p:cNvSpPr txBox="1"/>
          <p:nvPr/>
        </p:nvSpPr>
        <p:spPr>
          <a:xfrm>
            <a:off x="5319475" y="458579"/>
            <a:ext cx="1546860" cy="70739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1217295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509AA2">
                  <a:lumMod val="75000"/>
                </a:srgbClr>
              </a:buClr>
              <a:buSzPct val="145000"/>
            </a:pPr>
            <a:r>
              <a:rPr lang="zh-CN" altLang="en-US" sz="2665" b="1" dirty="0">
                <a:solidFill>
                  <a:srgbClr val="3C7379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结果评价</a:t>
            </a:r>
          </a:p>
        </p:txBody>
      </p:sp>
      <p:sp>
        <p:nvSpPr>
          <p:cNvPr id="40" name="文本框 25"/>
          <p:cNvSpPr txBox="1"/>
          <p:nvPr/>
        </p:nvSpPr>
        <p:spPr>
          <a:xfrm>
            <a:off x="5621497" y="-104919"/>
            <a:ext cx="942823" cy="52693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1217295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509AA2">
                  <a:lumMod val="75000"/>
                </a:srgbClr>
              </a:buClr>
              <a:buSzPct val="145000"/>
            </a:pPr>
            <a:r>
              <a:rPr lang="en-US" altLang="zh-CN" sz="2135" b="1" dirty="0">
                <a:solidFill>
                  <a:prstClr val="black">
                    <a:lumMod val="50000"/>
                    <a:lumOff val="50000"/>
                  </a:prstClr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FOUR</a:t>
            </a:r>
          </a:p>
        </p:txBody>
      </p:sp>
      <p:sp>
        <p:nvSpPr>
          <p:cNvPr id="41" name="文本框 26"/>
          <p:cNvSpPr txBox="1"/>
          <p:nvPr/>
        </p:nvSpPr>
        <p:spPr>
          <a:xfrm>
            <a:off x="3983765" y="1008990"/>
            <a:ext cx="4162784" cy="2914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913765"/>
            <a:r>
              <a:rPr lang="en-US" altLang="zh-CN" sz="1300" dirty="0">
                <a:solidFill>
                  <a:prstClr val="white">
                    <a:lumMod val="65000"/>
                  </a:prstClr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成果发布：项目所取得学术成果、荣誉等</a:t>
            </a:r>
          </a:p>
        </p:txBody>
      </p:sp>
    </p:spTree>
  </p:cSld>
  <p:clrMapOvr>
    <a:masterClrMapping/>
  </p:clrMapOvr>
  <p:transition spd="slow" advTm="3000">
    <p:wheel spokes="1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文本框 25"/>
          <p:cNvSpPr txBox="1"/>
          <p:nvPr/>
        </p:nvSpPr>
        <p:spPr>
          <a:xfrm>
            <a:off x="5319475" y="458579"/>
            <a:ext cx="1546860" cy="70739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1217295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509AA2">
                  <a:lumMod val="75000"/>
                </a:srgbClr>
              </a:buClr>
              <a:buSzPct val="145000"/>
            </a:pPr>
            <a:r>
              <a:rPr lang="zh-CN" altLang="en-US" sz="2665" b="1" dirty="0">
                <a:solidFill>
                  <a:srgbClr val="3C7379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结果评价</a:t>
            </a:r>
          </a:p>
        </p:txBody>
      </p:sp>
      <p:sp>
        <p:nvSpPr>
          <p:cNvPr id="40" name="文本框 25"/>
          <p:cNvSpPr txBox="1"/>
          <p:nvPr/>
        </p:nvSpPr>
        <p:spPr>
          <a:xfrm>
            <a:off x="5621497" y="-104919"/>
            <a:ext cx="942823" cy="52693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1217295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509AA2">
                  <a:lumMod val="75000"/>
                </a:srgbClr>
              </a:buClr>
              <a:buSzPct val="145000"/>
            </a:pPr>
            <a:r>
              <a:rPr lang="en-US" altLang="zh-CN" sz="2135" b="1" dirty="0">
                <a:solidFill>
                  <a:prstClr val="black">
                    <a:lumMod val="50000"/>
                    <a:lumOff val="50000"/>
                  </a:prstClr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FOUR</a:t>
            </a:r>
          </a:p>
        </p:txBody>
      </p:sp>
      <p:sp>
        <p:nvSpPr>
          <p:cNvPr id="41" name="文本框 26"/>
          <p:cNvSpPr txBox="1"/>
          <p:nvPr/>
        </p:nvSpPr>
        <p:spPr>
          <a:xfrm>
            <a:off x="3983765" y="1008990"/>
            <a:ext cx="4162784" cy="2914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913765"/>
            <a:r>
              <a:rPr lang="en-US" altLang="zh-CN" sz="1300" dirty="0">
                <a:solidFill>
                  <a:prstClr val="white">
                    <a:lumMod val="65000"/>
                  </a:prstClr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案例感悟：执行团队/负责人的感受体悟</a:t>
            </a:r>
          </a:p>
        </p:txBody>
      </p:sp>
    </p:spTree>
  </p:cSld>
  <p:clrMapOvr>
    <a:masterClrMapping/>
  </p:clrMapOvr>
  <p:transition spd="slow" advTm="3000">
    <p:wheel spokes="1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330201" y="3225800"/>
            <a:ext cx="6477606" cy="875109"/>
          </a:xfrm>
          <a:prstGeom prst="rect">
            <a:avLst/>
          </a:prstGeom>
          <a:noFill/>
        </p:spPr>
        <p:txBody>
          <a:bodyPr wrap="square" lIns="91359" tIns="45719" rIns="91359" bIns="45719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r" defTabSz="1217295">
              <a:lnSpc>
                <a:spcPts val="5600"/>
              </a:lnSpc>
              <a:spcBef>
                <a:spcPct val="20000"/>
              </a:spcBef>
            </a:pPr>
            <a:r>
              <a:rPr lang="zh-CN" altLang="en-US" sz="8000" b="1" dirty="0">
                <a:solidFill>
                  <a:srgbClr val="3C7379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感谢</a:t>
            </a:r>
            <a:r>
              <a:rPr lang="zh-CN" altLang="en-US" sz="8000" b="1" dirty="0">
                <a:solidFill>
                  <a:prstClr val="black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您的聆听</a:t>
            </a:r>
          </a:p>
        </p:txBody>
      </p:sp>
      <p:sp>
        <p:nvSpPr>
          <p:cNvPr id="4" name="圆: 空心 3"/>
          <p:cNvSpPr/>
          <p:nvPr/>
        </p:nvSpPr>
        <p:spPr>
          <a:xfrm>
            <a:off x="8693123" y="-455887"/>
            <a:ext cx="3240000" cy="3240000"/>
          </a:xfrm>
          <a:prstGeom prst="donut">
            <a:avLst>
              <a:gd name="adj" fmla="val 10868"/>
            </a:avLst>
          </a:prstGeom>
          <a:solidFill>
            <a:srgbClr val="3C7379"/>
          </a:solidFill>
          <a:ln>
            <a:noFill/>
          </a:ln>
          <a:effectLst>
            <a:outerShdw blurRad="6985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0" name="圆: 空心 19"/>
          <p:cNvSpPr/>
          <p:nvPr/>
        </p:nvSpPr>
        <p:spPr>
          <a:xfrm>
            <a:off x="9074609" y="2349000"/>
            <a:ext cx="2160000" cy="2160000"/>
          </a:xfrm>
          <a:prstGeom prst="donut">
            <a:avLst>
              <a:gd name="adj" fmla="val 10868"/>
            </a:avLst>
          </a:prstGeom>
          <a:solidFill>
            <a:schemeClr val="bg1"/>
          </a:solidFill>
          <a:ln>
            <a:noFill/>
          </a:ln>
          <a:effectLst>
            <a:outerShdw blurRad="6985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1" name="圆: 空心 20"/>
          <p:cNvSpPr/>
          <p:nvPr/>
        </p:nvSpPr>
        <p:spPr>
          <a:xfrm>
            <a:off x="10389172" y="1012169"/>
            <a:ext cx="2664000" cy="2664000"/>
          </a:xfrm>
          <a:prstGeom prst="donut">
            <a:avLst>
              <a:gd name="adj" fmla="val 10868"/>
            </a:avLst>
          </a:prstGeom>
          <a:solidFill>
            <a:srgbClr val="509AA2"/>
          </a:solidFill>
          <a:ln>
            <a:noFill/>
          </a:ln>
          <a:effectLst>
            <a:outerShdw blurRad="6985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2" name="圆: 空心 21"/>
          <p:cNvSpPr/>
          <p:nvPr/>
        </p:nvSpPr>
        <p:spPr>
          <a:xfrm>
            <a:off x="8757837" y="3565595"/>
            <a:ext cx="1836000" cy="1836000"/>
          </a:xfrm>
          <a:prstGeom prst="donut">
            <a:avLst>
              <a:gd name="adj" fmla="val 10868"/>
            </a:avLst>
          </a:prstGeom>
          <a:solidFill>
            <a:srgbClr val="509AA2"/>
          </a:solidFill>
          <a:ln>
            <a:noFill/>
          </a:ln>
          <a:effectLst>
            <a:outerShdw blurRad="6985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7" name="圆: 空心 26"/>
          <p:cNvSpPr/>
          <p:nvPr/>
        </p:nvSpPr>
        <p:spPr>
          <a:xfrm>
            <a:off x="9290609" y="3926443"/>
            <a:ext cx="3240000" cy="3240000"/>
          </a:xfrm>
          <a:prstGeom prst="donut">
            <a:avLst>
              <a:gd name="adj" fmla="val 10868"/>
            </a:avLst>
          </a:prstGeom>
          <a:solidFill>
            <a:srgbClr val="3C7379"/>
          </a:solidFill>
          <a:ln>
            <a:noFill/>
          </a:ln>
          <a:effectLst>
            <a:outerShdw blurRad="6985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8" name="圆: 空心 27"/>
          <p:cNvSpPr/>
          <p:nvPr/>
        </p:nvSpPr>
        <p:spPr>
          <a:xfrm>
            <a:off x="8503179" y="4773931"/>
            <a:ext cx="1656000" cy="1656000"/>
          </a:xfrm>
          <a:prstGeom prst="donut">
            <a:avLst>
              <a:gd name="adj" fmla="val 10868"/>
            </a:avLst>
          </a:prstGeom>
          <a:solidFill>
            <a:schemeClr val="bg1"/>
          </a:solidFill>
          <a:ln>
            <a:noFill/>
          </a:ln>
          <a:effectLst>
            <a:outerShdw blurRad="6985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9" name="圆: 空心 28"/>
          <p:cNvSpPr/>
          <p:nvPr/>
        </p:nvSpPr>
        <p:spPr>
          <a:xfrm>
            <a:off x="6691472" y="5266305"/>
            <a:ext cx="2664000" cy="2664000"/>
          </a:xfrm>
          <a:prstGeom prst="donut">
            <a:avLst>
              <a:gd name="adj" fmla="val 10868"/>
            </a:avLst>
          </a:prstGeom>
          <a:solidFill>
            <a:srgbClr val="509AA2"/>
          </a:solidFill>
          <a:ln>
            <a:noFill/>
          </a:ln>
          <a:effectLst>
            <a:outerShdw blurRad="6985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</p:spTree>
    <p:custDataLst>
      <p:tags r:id="rId1"/>
    </p:custDataLst>
  </p:cSld>
  <p:clrMapOvr>
    <a:masterClrMapping/>
  </p:clrMapOvr>
  <p:transition spd="slow" advTm="300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圆角矩形 6"/>
          <p:cNvSpPr/>
          <p:nvPr/>
        </p:nvSpPr>
        <p:spPr>
          <a:xfrm>
            <a:off x="1854200" y="1816101"/>
            <a:ext cx="8570913" cy="3074988"/>
          </a:xfrm>
          <a:prstGeom prst="roundRect">
            <a:avLst>
              <a:gd name="adj" fmla="val 11474"/>
            </a:avLst>
          </a:prstGeom>
          <a:solidFill>
            <a:srgbClr val="509A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17295">
              <a:defRPr/>
            </a:pPr>
            <a:endParaRPr lang="en-US" sz="2400">
              <a:solidFill>
                <a:schemeClr val="bg1"/>
              </a:solidFill>
              <a:latin typeface="思源黑体" panose="020B0500000000000000" pitchFamily="34" charset="-122"/>
              <a:ea typeface="思源黑体" panose="020B0500000000000000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8" name="TextBox 28"/>
          <p:cNvSpPr txBox="1"/>
          <p:nvPr/>
        </p:nvSpPr>
        <p:spPr>
          <a:xfrm>
            <a:off x="2255574" y="2471300"/>
            <a:ext cx="2007524" cy="173368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>
              <a:defRPr/>
            </a:pPr>
            <a:r>
              <a:rPr lang="en-US" altLang="zh-CN" sz="10665" b="1" kern="0" dirty="0">
                <a:ln w="18415" cmpd="sng">
                  <a:noFill/>
                  <a:prstDash val="solid"/>
                </a:ln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01</a:t>
            </a:r>
            <a:endParaRPr lang="zh-CN" altLang="en-US" sz="8800" b="1" kern="0" dirty="0">
              <a:ln w="18415" cmpd="sng">
                <a:noFill/>
                <a:prstDash val="solid"/>
              </a:ln>
              <a:solidFill>
                <a:schemeClr val="bg1"/>
              </a:solidFill>
              <a:latin typeface="思源黑体" panose="020B0500000000000000" pitchFamily="34" charset="-122"/>
              <a:ea typeface="思源黑体" panose="020B0500000000000000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9" name="TextBox 29"/>
          <p:cNvSpPr txBox="1"/>
          <p:nvPr/>
        </p:nvSpPr>
        <p:spPr>
          <a:xfrm>
            <a:off x="4263098" y="2677557"/>
            <a:ext cx="5416551" cy="95440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1217295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509AA2">
                  <a:lumMod val="75000"/>
                </a:srgbClr>
              </a:buClr>
              <a:buSzPct val="145000"/>
            </a:pPr>
            <a:r>
              <a:rPr lang="zh-CN" altLang="en-US" sz="3735" b="1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基础数据</a:t>
            </a:r>
            <a:endParaRPr lang="en-GB" altLang="zh-CN" sz="1465" dirty="0">
              <a:solidFill>
                <a:schemeClr val="bg1"/>
              </a:solidFill>
              <a:latin typeface="思源黑体" panose="020B0500000000000000" pitchFamily="34" charset="-122"/>
              <a:ea typeface="思源黑体" panose="020B0500000000000000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10" name="圆: 空心 9"/>
          <p:cNvSpPr/>
          <p:nvPr/>
        </p:nvSpPr>
        <p:spPr>
          <a:xfrm>
            <a:off x="11111293" y="5484336"/>
            <a:ext cx="1836000" cy="1836000"/>
          </a:xfrm>
          <a:prstGeom prst="donut">
            <a:avLst>
              <a:gd name="adj" fmla="val 10868"/>
            </a:avLst>
          </a:prstGeom>
          <a:solidFill>
            <a:srgbClr val="509AA2"/>
          </a:solidFill>
          <a:ln>
            <a:noFill/>
          </a:ln>
          <a:effectLst>
            <a:outerShdw blurRad="6985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1" name="圆: 空心 10"/>
          <p:cNvSpPr/>
          <p:nvPr/>
        </p:nvSpPr>
        <p:spPr>
          <a:xfrm>
            <a:off x="10789625" y="-1814790"/>
            <a:ext cx="3240000" cy="3240000"/>
          </a:xfrm>
          <a:prstGeom prst="donut">
            <a:avLst>
              <a:gd name="adj" fmla="val 10868"/>
            </a:avLst>
          </a:prstGeom>
          <a:solidFill>
            <a:srgbClr val="3C7379"/>
          </a:solidFill>
          <a:ln>
            <a:noFill/>
          </a:ln>
          <a:effectLst>
            <a:outerShdw blurRad="6985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2" name="圆: 空心 11"/>
          <p:cNvSpPr/>
          <p:nvPr/>
        </p:nvSpPr>
        <p:spPr>
          <a:xfrm>
            <a:off x="-1555264" y="3738336"/>
            <a:ext cx="2664000" cy="2664000"/>
          </a:xfrm>
          <a:prstGeom prst="donut">
            <a:avLst>
              <a:gd name="adj" fmla="val 10868"/>
            </a:avLst>
          </a:prstGeom>
          <a:solidFill>
            <a:srgbClr val="509AA2"/>
          </a:solidFill>
          <a:ln>
            <a:noFill/>
          </a:ln>
          <a:effectLst>
            <a:outerShdw blurRad="6985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3" name="圆: 空心 12"/>
          <p:cNvSpPr/>
          <p:nvPr/>
        </p:nvSpPr>
        <p:spPr>
          <a:xfrm>
            <a:off x="1026200" y="869595"/>
            <a:ext cx="1656000" cy="1656000"/>
          </a:xfrm>
          <a:prstGeom prst="donut">
            <a:avLst>
              <a:gd name="adj" fmla="val 10868"/>
            </a:avLst>
          </a:prstGeom>
          <a:solidFill>
            <a:schemeClr val="bg1"/>
          </a:solidFill>
          <a:ln>
            <a:noFill/>
          </a:ln>
          <a:effectLst>
            <a:outerShdw blurRad="6985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</p:spTree>
  </p:cSld>
  <p:clrMapOvr>
    <a:masterClrMapping/>
  </p:clrMapOvr>
  <p:transition spd="slow" advTm="300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文本框 25"/>
          <p:cNvSpPr txBox="1"/>
          <p:nvPr/>
        </p:nvSpPr>
        <p:spPr>
          <a:xfrm>
            <a:off x="5319475" y="458579"/>
            <a:ext cx="1546860" cy="70739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1217295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509AA2">
                  <a:lumMod val="75000"/>
                </a:srgbClr>
              </a:buClr>
              <a:buSzPct val="145000"/>
            </a:pPr>
            <a:r>
              <a:rPr lang="zh-CN" altLang="en-US" sz="2665" b="1" dirty="0">
                <a:solidFill>
                  <a:srgbClr val="3C7379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基础数据</a:t>
            </a:r>
          </a:p>
        </p:txBody>
      </p:sp>
      <p:sp>
        <p:nvSpPr>
          <p:cNvPr id="28" name="文本框 25"/>
          <p:cNvSpPr txBox="1"/>
          <p:nvPr/>
        </p:nvSpPr>
        <p:spPr>
          <a:xfrm>
            <a:off x="5708827" y="-104919"/>
            <a:ext cx="768159" cy="52693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1217295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509AA2">
                  <a:lumMod val="75000"/>
                </a:srgbClr>
              </a:buClr>
              <a:buSzPct val="145000"/>
            </a:pPr>
            <a:r>
              <a:rPr lang="en-US" altLang="zh-CN" sz="2135" b="1" dirty="0">
                <a:solidFill>
                  <a:prstClr val="black">
                    <a:lumMod val="50000"/>
                    <a:lumOff val="50000"/>
                  </a:prstClr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ONE</a:t>
            </a:r>
          </a:p>
        </p:txBody>
      </p:sp>
      <p:sp>
        <p:nvSpPr>
          <p:cNvPr id="29" name="文本框 26"/>
          <p:cNvSpPr txBox="1"/>
          <p:nvPr/>
        </p:nvSpPr>
        <p:spPr>
          <a:xfrm>
            <a:off x="3559810" y="1009015"/>
            <a:ext cx="5777230" cy="2914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913765"/>
            <a:r>
              <a:rPr lang="en-US" altLang="zh-CN" sz="1300" dirty="0">
                <a:solidFill>
                  <a:prstClr val="white">
                    <a:lumMod val="65000"/>
                  </a:prstClr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医院简介：所在医疗机构简介300字（请勿体现医院具体名称及logo）</a:t>
            </a:r>
          </a:p>
        </p:txBody>
      </p:sp>
    </p:spTree>
  </p:cSld>
  <p:clrMapOvr>
    <a:masterClrMapping/>
  </p:clrMapOvr>
  <p:transition spd="slow" advTm="3000">
    <p:wheel spokes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文本框 25"/>
          <p:cNvSpPr txBox="1"/>
          <p:nvPr/>
        </p:nvSpPr>
        <p:spPr>
          <a:xfrm>
            <a:off x="5319475" y="458579"/>
            <a:ext cx="1546860" cy="70739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1217295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509AA2">
                  <a:lumMod val="75000"/>
                </a:srgbClr>
              </a:buClr>
              <a:buSzPct val="145000"/>
            </a:pPr>
            <a:r>
              <a:rPr lang="zh-CN" altLang="en-US" sz="2665" b="1" dirty="0">
                <a:solidFill>
                  <a:srgbClr val="3C7379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基础数据</a:t>
            </a:r>
          </a:p>
        </p:txBody>
      </p:sp>
      <p:sp>
        <p:nvSpPr>
          <p:cNvPr id="29" name="文本框 25"/>
          <p:cNvSpPr txBox="1"/>
          <p:nvPr/>
        </p:nvSpPr>
        <p:spPr>
          <a:xfrm>
            <a:off x="5708827" y="-104919"/>
            <a:ext cx="768159" cy="52693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1217295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509AA2">
                  <a:lumMod val="75000"/>
                </a:srgbClr>
              </a:buClr>
              <a:buSzPct val="145000"/>
            </a:pPr>
            <a:r>
              <a:rPr lang="en-US" altLang="zh-CN" sz="2135" b="1" dirty="0">
                <a:solidFill>
                  <a:prstClr val="black">
                    <a:lumMod val="50000"/>
                    <a:lumOff val="50000"/>
                  </a:prstClr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ONE</a:t>
            </a:r>
          </a:p>
        </p:txBody>
      </p:sp>
      <p:sp>
        <p:nvSpPr>
          <p:cNvPr id="30" name="文本框 26"/>
          <p:cNvSpPr txBox="1"/>
          <p:nvPr/>
        </p:nvSpPr>
        <p:spPr>
          <a:xfrm>
            <a:off x="2037715" y="1021080"/>
            <a:ext cx="7745095" cy="2914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913765"/>
            <a:r>
              <a:rPr lang="en-US" altLang="zh-CN" sz="1300" dirty="0">
                <a:solidFill>
                  <a:prstClr val="white">
                    <a:lumMod val="65000"/>
                  </a:prstClr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执行团队：主要执行成员简介每人100字（请勿体现医院具体名称、logo、院领导等知名专家信息）</a:t>
            </a:r>
          </a:p>
        </p:txBody>
      </p:sp>
    </p:spTree>
  </p:cSld>
  <p:clrMapOvr>
    <a:masterClrMapping/>
  </p:clrMapOvr>
  <p:transition spd="slow" advTm="3000">
    <p:wheel spokes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圆角矩形 6"/>
          <p:cNvSpPr/>
          <p:nvPr/>
        </p:nvSpPr>
        <p:spPr>
          <a:xfrm>
            <a:off x="1854200" y="1816101"/>
            <a:ext cx="8570913" cy="3074988"/>
          </a:xfrm>
          <a:prstGeom prst="roundRect">
            <a:avLst>
              <a:gd name="adj" fmla="val 11474"/>
            </a:avLst>
          </a:prstGeom>
          <a:solidFill>
            <a:srgbClr val="509A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17295">
              <a:defRPr/>
            </a:pPr>
            <a:endParaRPr lang="en-US" sz="2400">
              <a:solidFill>
                <a:schemeClr val="bg1"/>
              </a:solidFill>
              <a:latin typeface="思源黑体" panose="020B0500000000000000" pitchFamily="34" charset="-122"/>
              <a:ea typeface="思源黑体" panose="020B0500000000000000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8" name="TextBox 28"/>
          <p:cNvSpPr txBox="1"/>
          <p:nvPr/>
        </p:nvSpPr>
        <p:spPr>
          <a:xfrm>
            <a:off x="2255574" y="2471300"/>
            <a:ext cx="2007524" cy="173368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>
              <a:defRPr/>
            </a:pPr>
            <a:r>
              <a:rPr lang="en-US" altLang="zh-CN" sz="10665" b="1" kern="0" dirty="0">
                <a:ln w="18415" cmpd="sng">
                  <a:noFill/>
                  <a:prstDash val="solid"/>
                </a:ln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02</a:t>
            </a:r>
            <a:endParaRPr lang="zh-CN" altLang="en-US" sz="8800" b="1" kern="0" dirty="0">
              <a:ln w="18415" cmpd="sng">
                <a:noFill/>
                <a:prstDash val="solid"/>
              </a:ln>
              <a:solidFill>
                <a:schemeClr val="bg1"/>
              </a:solidFill>
              <a:latin typeface="思源黑体" panose="020B0500000000000000" pitchFamily="34" charset="-122"/>
              <a:ea typeface="思源黑体" panose="020B0500000000000000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9" name="TextBox 29"/>
          <p:cNvSpPr txBox="1"/>
          <p:nvPr/>
        </p:nvSpPr>
        <p:spPr>
          <a:xfrm>
            <a:off x="4263098" y="2701687"/>
            <a:ext cx="5416551" cy="95440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1217295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509AA2">
                  <a:lumMod val="75000"/>
                </a:srgbClr>
              </a:buClr>
              <a:buSzPct val="145000"/>
            </a:pPr>
            <a:r>
              <a:rPr lang="zh-CN" altLang="en-US" sz="3735" b="1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案例结构</a:t>
            </a:r>
            <a:r>
              <a:rPr lang="en-GB" altLang="zh-CN" sz="1465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 </a:t>
            </a:r>
          </a:p>
        </p:txBody>
      </p:sp>
      <p:sp>
        <p:nvSpPr>
          <p:cNvPr id="10" name="圆: 空心 9"/>
          <p:cNvSpPr/>
          <p:nvPr/>
        </p:nvSpPr>
        <p:spPr>
          <a:xfrm>
            <a:off x="11111293" y="5484336"/>
            <a:ext cx="1836000" cy="1836000"/>
          </a:xfrm>
          <a:prstGeom prst="donut">
            <a:avLst>
              <a:gd name="adj" fmla="val 10868"/>
            </a:avLst>
          </a:prstGeom>
          <a:solidFill>
            <a:srgbClr val="509AA2"/>
          </a:solidFill>
          <a:ln>
            <a:noFill/>
          </a:ln>
          <a:effectLst>
            <a:outerShdw blurRad="6985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1" name="圆: 空心 10"/>
          <p:cNvSpPr/>
          <p:nvPr/>
        </p:nvSpPr>
        <p:spPr>
          <a:xfrm>
            <a:off x="10789625" y="-1814790"/>
            <a:ext cx="3240000" cy="3240000"/>
          </a:xfrm>
          <a:prstGeom prst="donut">
            <a:avLst>
              <a:gd name="adj" fmla="val 10868"/>
            </a:avLst>
          </a:prstGeom>
          <a:solidFill>
            <a:srgbClr val="3C7379"/>
          </a:solidFill>
          <a:ln>
            <a:noFill/>
          </a:ln>
          <a:effectLst>
            <a:outerShdw blurRad="6985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2" name="圆: 空心 11"/>
          <p:cNvSpPr/>
          <p:nvPr/>
        </p:nvSpPr>
        <p:spPr>
          <a:xfrm>
            <a:off x="-1555264" y="3738336"/>
            <a:ext cx="2664000" cy="2664000"/>
          </a:xfrm>
          <a:prstGeom prst="donut">
            <a:avLst>
              <a:gd name="adj" fmla="val 10868"/>
            </a:avLst>
          </a:prstGeom>
          <a:solidFill>
            <a:srgbClr val="509AA2"/>
          </a:solidFill>
          <a:ln>
            <a:noFill/>
          </a:ln>
          <a:effectLst>
            <a:outerShdw blurRad="6985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3" name="圆: 空心 12"/>
          <p:cNvSpPr/>
          <p:nvPr/>
        </p:nvSpPr>
        <p:spPr>
          <a:xfrm>
            <a:off x="1026200" y="869595"/>
            <a:ext cx="1656000" cy="1656000"/>
          </a:xfrm>
          <a:prstGeom prst="donut">
            <a:avLst>
              <a:gd name="adj" fmla="val 10868"/>
            </a:avLst>
          </a:prstGeom>
          <a:solidFill>
            <a:schemeClr val="bg1"/>
          </a:solidFill>
          <a:ln>
            <a:noFill/>
          </a:ln>
          <a:effectLst>
            <a:outerShdw blurRad="6985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</p:spTree>
  </p:cSld>
  <p:clrMapOvr>
    <a:masterClrMapping/>
  </p:clrMapOvr>
  <p:transition spd="slow" advTm="300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文本框 25"/>
          <p:cNvSpPr txBox="1"/>
          <p:nvPr/>
        </p:nvSpPr>
        <p:spPr>
          <a:xfrm>
            <a:off x="5319475" y="458579"/>
            <a:ext cx="1546860" cy="70739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1217295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509AA2">
                  <a:lumMod val="75000"/>
                </a:srgbClr>
              </a:buClr>
              <a:buSzPct val="145000"/>
            </a:pPr>
            <a:r>
              <a:rPr lang="zh-CN" altLang="en-US" sz="2665" b="1" dirty="0">
                <a:solidFill>
                  <a:srgbClr val="3C7379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案例结构</a:t>
            </a:r>
          </a:p>
        </p:txBody>
      </p:sp>
      <p:sp>
        <p:nvSpPr>
          <p:cNvPr id="25" name="文本框 25"/>
          <p:cNvSpPr txBox="1"/>
          <p:nvPr/>
        </p:nvSpPr>
        <p:spPr>
          <a:xfrm>
            <a:off x="5795727" y="-104919"/>
            <a:ext cx="594360" cy="58483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1217295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509AA2">
                  <a:lumMod val="75000"/>
                </a:srgbClr>
              </a:buClr>
              <a:buSzPct val="145000"/>
            </a:pPr>
            <a:r>
              <a:rPr lang="en-US" altLang="zh-CN" sz="2135" b="1" dirty="0">
                <a:solidFill>
                  <a:prstClr val="black">
                    <a:lumMod val="50000"/>
                    <a:lumOff val="50000"/>
                  </a:prstClr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TWO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3462020" y="1009015"/>
            <a:ext cx="4685030" cy="2914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913765"/>
            <a:r>
              <a:rPr lang="en-US" altLang="zh-CN" sz="1300" dirty="0">
                <a:solidFill>
                  <a:prstClr val="white">
                    <a:lumMod val="65000"/>
                  </a:prstClr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立项价值：项目背景、国内外现状、项目前景等立项必要性</a:t>
            </a:r>
          </a:p>
        </p:txBody>
      </p:sp>
    </p:spTree>
  </p:cSld>
  <p:clrMapOvr>
    <a:masterClrMapping/>
  </p:clrMapOvr>
  <p:transition spd="slow" advTm="3000">
    <p:wheel spokes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文本框 25"/>
          <p:cNvSpPr txBox="1"/>
          <p:nvPr/>
        </p:nvSpPr>
        <p:spPr>
          <a:xfrm>
            <a:off x="5319475" y="458579"/>
            <a:ext cx="1546860" cy="70739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1217295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509AA2">
                  <a:lumMod val="75000"/>
                </a:srgbClr>
              </a:buClr>
              <a:buSzPct val="145000"/>
            </a:pPr>
            <a:r>
              <a:rPr lang="zh-CN" altLang="en-US" sz="2665" b="1" dirty="0">
                <a:solidFill>
                  <a:srgbClr val="3C7379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案例结构</a:t>
            </a:r>
          </a:p>
        </p:txBody>
      </p:sp>
      <p:sp>
        <p:nvSpPr>
          <p:cNvPr id="25" name="文本框 25"/>
          <p:cNvSpPr txBox="1"/>
          <p:nvPr/>
        </p:nvSpPr>
        <p:spPr>
          <a:xfrm>
            <a:off x="5795727" y="-104919"/>
            <a:ext cx="594360" cy="58483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1217295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509AA2">
                  <a:lumMod val="75000"/>
                </a:srgbClr>
              </a:buClr>
              <a:buSzPct val="145000"/>
            </a:pPr>
            <a:r>
              <a:rPr lang="en-US" altLang="zh-CN" sz="2135" b="1" dirty="0">
                <a:solidFill>
                  <a:prstClr val="black">
                    <a:lumMod val="50000"/>
                    <a:lumOff val="50000"/>
                  </a:prstClr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TWO</a:t>
            </a:r>
          </a:p>
        </p:txBody>
      </p:sp>
      <p:sp>
        <p:nvSpPr>
          <p:cNvPr id="26" name="文本框 26"/>
          <p:cNvSpPr txBox="1"/>
          <p:nvPr/>
        </p:nvSpPr>
        <p:spPr>
          <a:xfrm>
            <a:off x="2369185" y="1009015"/>
            <a:ext cx="6724650" cy="49149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913765"/>
            <a:r>
              <a:rPr lang="en-US" altLang="zh-CN" sz="1300" dirty="0">
                <a:solidFill>
                  <a:prstClr val="white">
                    <a:lumMod val="65000"/>
                  </a:prstClr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研究目标：项目的核心研究目标不少于3个（注：如为之前已提报过的主题案例，需较之前案例有提升和创新）</a:t>
            </a:r>
          </a:p>
        </p:txBody>
      </p:sp>
    </p:spTree>
  </p:cSld>
  <p:clrMapOvr>
    <a:masterClrMapping/>
  </p:clrMapOvr>
  <p:transition spd="slow" advTm="3000">
    <p:wheel spokes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文本框 25"/>
          <p:cNvSpPr txBox="1"/>
          <p:nvPr/>
        </p:nvSpPr>
        <p:spPr>
          <a:xfrm>
            <a:off x="5319475" y="458579"/>
            <a:ext cx="1546860" cy="70739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1217295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509AA2">
                  <a:lumMod val="75000"/>
                </a:srgbClr>
              </a:buClr>
              <a:buSzPct val="145000"/>
            </a:pPr>
            <a:r>
              <a:rPr lang="zh-CN" altLang="en-US" sz="2665" b="1" dirty="0">
                <a:solidFill>
                  <a:srgbClr val="3C7379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案例结构</a:t>
            </a:r>
          </a:p>
        </p:txBody>
      </p:sp>
      <p:sp>
        <p:nvSpPr>
          <p:cNvPr id="34" name="文本框 25"/>
          <p:cNvSpPr txBox="1"/>
          <p:nvPr/>
        </p:nvSpPr>
        <p:spPr>
          <a:xfrm>
            <a:off x="5795727" y="-104919"/>
            <a:ext cx="594360" cy="58483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1217295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509AA2">
                  <a:lumMod val="75000"/>
                </a:srgbClr>
              </a:buClr>
              <a:buSzPct val="145000"/>
            </a:pPr>
            <a:r>
              <a:rPr lang="en-US" altLang="zh-CN" sz="2135" b="1" dirty="0">
                <a:solidFill>
                  <a:prstClr val="black">
                    <a:lumMod val="50000"/>
                    <a:lumOff val="50000"/>
                  </a:prstClr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TWO</a:t>
            </a:r>
          </a:p>
        </p:txBody>
      </p:sp>
      <p:sp>
        <p:nvSpPr>
          <p:cNvPr id="35" name="文本框 26"/>
          <p:cNvSpPr txBox="1"/>
          <p:nvPr/>
        </p:nvSpPr>
        <p:spPr>
          <a:xfrm>
            <a:off x="3827145" y="1009015"/>
            <a:ext cx="4464685" cy="2914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913765"/>
            <a:r>
              <a:rPr lang="en-US" altLang="zh-CN" sz="1300" dirty="0">
                <a:solidFill>
                  <a:prstClr val="white">
                    <a:lumMod val="65000"/>
                  </a:prstClr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rPr>
              <a:t>政策依据：响应国家现有政策、标准、规范等，不少于3个</a:t>
            </a:r>
          </a:p>
        </p:txBody>
      </p:sp>
    </p:spTree>
  </p:cSld>
  <p:clrMapOvr>
    <a:masterClrMapping/>
  </p:clrMapOvr>
  <p:transition spd="slow" advTm="3000">
    <p:wheel spokes="1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OPIC_ID" val="2869567"/>
  <p:tag name="KSO_WM_TEMPLATE_OUTLINE_ID" val="15"/>
  <p:tag name="KSO_WM_TEMPLATE_SCENE_ID" val="1"/>
  <p:tag name="KSO_WM_TEMPLATE_JOB_ID" val="2"/>
  <p:tag name="KSO_WM_TEMPLATE_TOPIC_DEFAULT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_TYPE" val="#NeiR#"/>
  <p:tag name="MH_NUMBER" val="4"/>
  <p:tag name="MH_CATEGORY" val="#YinZJG#"/>
  <p:tag name="MH_LAYOUT" val="TitleSubTitle"/>
  <p:tag name="MH" val="20160524111011"/>
  <p:tag name="MH_LIBRARY" val="GRAPHIC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_TYPE" val="#NeiR#"/>
  <p:tag name="MH_NUMBER" val="4"/>
  <p:tag name="MH_CATEGORY" val="#LiuChBZh#"/>
  <p:tag name="MH_LAYOUT" val="SubTitleText"/>
  <p:tag name="MH" val="20160524110128"/>
  <p:tag name="MH_LIBRARY" val="GRAPHIC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OPIC_ID" val="2869567"/>
  <p:tag name="KSO_WM_TEMPLATE_OUTLINE_ID" val="15"/>
  <p:tag name="KSO_WM_TEMPLATE_SCENE_ID" val="1"/>
  <p:tag name="KSO_WM_TEMPLATE_JOB_ID" val="2"/>
  <p:tag name="KSO_WM_TEMPLATE_TOPIC_DEFAULT" val="1"/>
</p:tagLst>
</file>

<file path=ppt/theme/theme1.xml><?xml version="1.0" encoding="utf-8"?>
<a:theme xmlns:a="http://schemas.openxmlformats.org/drawingml/2006/main" name="包图主题2">
  <a:themeElements>
    <a:clrScheme name="自定义 12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09AA2"/>
      </a:accent1>
      <a:accent2>
        <a:srgbClr val="3C7379"/>
      </a:accent2>
      <a:accent3>
        <a:srgbClr val="509AA2"/>
      </a:accent3>
      <a:accent4>
        <a:srgbClr val="A5A5A5"/>
      </a:accent4>
      <a:accent5>
        <a:srgbClr val="509AA2"/>
      </a:accent5>
      <a:accent6>
        <a:srgbClr val="2C5C65"/>
      </a:accent6>
      <a:hlink>
        <a:srgbClr val="67AFBD"/>
      </a:hlink>
      <a:folHlink>
        <a:srgbClr val="C2A874"/>
      </a:folHlink>
    </a:clrScheme>
    <a:fontScheme name="4f3my3wi">
      <a:majorFont>
        <a:latin typeface="字魂59号-创粗黑"/>
        <a:ea typeface="字魂59号-创粗黑"/>
        <a:cs typeface=""/>
      </a:majorFont>
      <a:minorFont>
        <a:latin typeface="字魂59号-创粗黑"/>
        <a:ea typeface="字魂59号-创粗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264</Words>
  <Application>Microsoft Office PowerPoint</Application>
  <PresentationFormat>宽屏</PresentationFormat>
  <Paragraphs>102</Paragraphs>
  <Slides>25</Slides>
  <Notes>25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31" baseType="lpstr">
      <vt:lpstr>等线</vt:lpstr>
      <vt:lpstr>思源黑体</vt:lpstr>
      <vt:lpstr>字魂59号-创粗黑</vt:lpstr>
      <vt:lpstr>Arial</vt:lpstr>
      <vt:lpstr>Calibri</vt:lpstr>
      <vt:lpstr>包图主题2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Z LJ</cp:lastModifiedBy>
  <cp:revision>3</cp:revision>
  <dcterms:created xsi:type="dcterms:W3CDTF">2022-04-19T01:38:03Z</dcterms:created>
  <dcterms:modified xsi:type="dcterms:W3CDTF">2022-06-14T04:28:16Z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mmondata">
    <vt:lpwstr>eyJoZGlkIjoiZGYyYTY5YzVjOGU3MjMzMDJkN2U2MDQ3NmFiZjkyZGMifQ==</vt:lpwstr>
  </property>
  <property fmtid="{D5CDD505-2E9C-101B-9397-08002B2CF9AE}" pid="3" name="ICV">
    <vt:lpwstr>8267E3DBC03C4D858A489A51C3D724D0</vt:lpwstr>
  </property>
  <property fmtid="{D5CDD505-2E9C-101B-9397-08002B2CF9AE}" pid="4" name="KSOProductBuildVer">
    <vt:lpwstr>2052-11.1.0.11636</vt:lpwstr>
  </property>
</Properties>
</file>